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4"/>
  </p:sldMasterIdLst>
  <p:notesMasterIdLst>
    <p:notesMasterId r:id="rId17"/>
  </p:notesMasterIdLst>
  <p:handoutMasterIdLst>
    <p:handoutMasterId r:id="rId18"/>
  </p:handoutMasterIdLst>
  <p:sldIdLst>
    <p:sldId id="256" r:id="rId5"/>
    <p:sldId id="609" r:id="rId6"/>
    <p:sldId id="615" r:id="rId7"/>
    <p:sldId id="610" r:id="rId8"/>
    <p:sldId id="611" r:id="rId9"/>
    <p:sldId id="619" r:id="rId10"/>
    <p:sldId id="617" r:id="rId11"/>
    <p:sldId id="612" r:id="rId12"/>
    <p:sldId id="622" r:id="rId13"/>
    <p:sldId id="613" r:id="rId14"/>
    <p:sldId id="620" r:id="rId15"/>
    <p:sldId id="621" r:id="rId16"/>
  </p:sldIdLst>
  <p:sldSz cx="12192000" cy="6858000"/>
  <p:notesSz cx="6858000" cy="9144000"/>
  <p:custDataLst>
    <p:tags r:id="rId19"/>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1100"/>
    <a:srgbClr val="D00000"/>
    <a:srgbClr val="000000"/>
    <a:srgbClr val="FF0909"/>
    <a:srgbClr val="FF0101"/>
    <a:srgbClr val="FF0000"/>
    <a:srgbClr val="FFB9B9"/>
    <a:srgbClr val="9B6464"/>
    <a:srgbClr val="FF3739"/>
    <a:srgbClr val="FF9B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Helle Formatvorlage 2 - Akz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varScale="1">
        <p:scale>
          <a:sx n="119" d="100"/>
          <a:sy n="119" d="100"/>
        </p:scale>
        <p:origin x="96" y="27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D8213607-32CA-453A-AF22-CD747213FCB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07CAC69E-6DBB-47E7-8C44-0933F0CED42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6E5AE49-C471-441B-81D3-914E441EBD10}" type="datetimeFigureOut">
              <a:rPr lang="de-DE" smtClean="0"/>
              <a:t>07.08.2026</a:t>
            </a:fld>
            <a:endParaRPr lang="de-DE"/>
          </a:p>
        </p:txBody>
      </p:sp>
      <p:sp>
        <p:nvSpPr>
          <p:cNvPr id="4" name="Fußzeilenplatzhalter 3">
            <a:extLst>
              <a:ext uri="{FF2B5EF4-FFF2-40B4-BE49-F238E27FC236}">
                <a16:creationId xmlns:a16="http://schemas.microsoft.com/office/drawing/2014/main" id="{435FBC22-E0BC-447F-A61E-9225E1A7833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CE778CD6-2E93-4882-B238-3C231D84318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F38EAB9-1A3D-4820-A4FE-204D888D2A9C}" type="slidenum">
              <a:rPr lang="de-DE" smtClean="0"/>
              <a:t>‹Nr.›</a:t>
            </a:fld>
            <a:endParaRPr lang="de-DE"/>
          </a:p>
        </p:txBody>
      </p:sp>
    </p:spTree>
    <p:extLst>
      <p:ext uri="{BB962C8B-B14F-4D97-AF65-F5344CB8AC3E}">
        <p14:creationId xmlns:p14="http://schemas.microsoft.com/office/powerpoint/2010/main" val="40493668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3157C3-ECDF-47C0-AF55-5667DF85538C}" type="datetimeFigureOut">
              <a:rPr lang="de-DE" smtClean="0"/>
              <a:t>07.08.2026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D39569-2039-4EF9-995B-B1DCDBEB4BD5}" type="slidenum">
              <a:rPr lang="de-DE" smtClean="0"/>
              <a:t>‹Nr.›</a:t>
            </a:fld>
            <a:endParaRPr lang="de-DE"/>
          </a:p>
        </p:txBody>
      </p:sp>
    </p:spTree>
    <p:extLst>
      <p:ext uri="{BB962C8B-B14F-4D97-AF65-F5344CB8AC3E}">
        <p14:creationId xmlns:p14="http://schemas.microsoft.com/office/powerpoint/2010/main" val="2417484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blatt Alternative">
    <p:spTree>
      <p:nvGrpSpPr>
        <p:cNvPr id="1" name=""/>
        <p:cNvGrpSpPr/>
        <p:nvPr/>
      </p:nvGrpSpPr>
      <p:grpSpPr>
        <a:xfrm>
          <a:off x="0" y="0"/>
          <a:ext cx="0" cy="0"/>
          <a:chOff x="0" y="0"/>
          <a:chExt cx="0" cy="0"/>
        </a:xfrm>
      </p:grpSpPr>
      <p:pic>
        <p:nvPicPr>
          <p:cNvPr id="1027" name="65C4E809-78E4-4D71-888B-E39568BAFB12" descr="F1CD90D9-92FD-4BB8-B51B-BDBCAD1A6E13@fritz">
            <a:extLst>
              <a:ext uri="{FF2B5EF4-FFF2-40B4-BE49-F238E27FC236}">
                <a16:creationId xmlns:a16="http://schemas.microsoft.com/office/drawing/2014/main" id="{6F9F6135-3997-4E64-AF4F-8DBB0D1119B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platzhalter 12">
            <a:extLst>
              <a:ext uri="{FF2B5EF4-FFF2-40B4-BE49-F238E27FC236}">
                <a16:creationId xmlns:a16="http://schemas.microsoft.com/office/drawing/2014/main" id="{2018A205-0C94-47EF-961C-54C15AEBF7D9}"/>
              </a:ext>
            </a:extLst>
          </p:cNvPr>
          <p:cNvSpPr>
            <a:spLocks noGrp="1"/>
          </p:cNvSpPr>
          <p:nvPr>
            <p:ph type="body" sz="quarter" idx="11" hasCustomPrompt="1"/>
          </p:nvPr>
        </p:nvSpPr>
        <p:spPr>
          <a:xfrm>
            <a:off x="1399362" y="4030576"/>
            <a:ext cx="9354091" cy="1266825"/>
          </a:xfrm>
          <a:prstGeom prst="rect">
            <a:avLst/>
          </a:prstGeom>
        </p:spPr>
        <p:txBody>
          <a:bodyPr/>
          <a:lstStyle>
            <a:lvl1pPr marL="0" indent="0" algn="ctr">
              <a:buNone/>
              <a:defRPr sz="4000">
                <a:solidFill>
                  <a:schemeClr val="bg1"/>
                </a:solidFill>
                <a:latin typeface="M05 Headline Office Bold" panose="020B0804040000000001" pitchFamily="34" charset="0"/>
              </a:defRPr>
            </a:lvl1pPr>
          </a:lstStyle>
          <a:p>
            <a:pPr lvl="0"/>
            <a:r>
              <a:rPr lang="de-DE"/>
              <a:t>Der neue </a:t>
            </a:r>
            <a:r>
              <a:rPr lang="de-DE" err="1"/>
              <a:t>ppt</a:t>
            </a:r>
            <a:r>
              <a:rPr lang="de-DE"/>
              <a:t> </a:t>
            </a:r>
            <a:r>
              <a:rPr lang="de-DE" err="1"/>
              <a:t>master</a:t>
            </a:r>
            <a:r>
              <a:rPr lang="de-DE"/>
              <a:t> - M05 Head-line </a:t>
            </a:r>
            <a:r>
              <a:rPr lang="de-DE" err="1"/>
              <a:t>Bold</a:t>
            </a:r>
            <a:r>
              <a:rPr lang="de-DE"/>
              <a:t> 40 PT </a:t>
            </a:r>
            <a:r>
              <a:rPr lang="de-DE" err="1"/>
              <a:t>Grossbuchstaben</a:t>
            </a:r>
            <a:endParaRPr lang="de-DE"/>
          </a:p>
        </p:txBody>
      </p:sp>
      <p:cxnSp>
        <p:nvCxnSpPr>
          <p:cNvPr id="15" name="Gerader Verbinder 14">
            <a:extLst>
              <a:ext uri="{FF2B5EF4-FFF2-40B4-BE49-F238E27FC236}">
                <a16:creationId xmlns:a16="http://schemas.microsoft.com/office/drawing/2014/main" id="{C73F750C-ED60-4150-A6EB-8AC8CBF487B1}"/>
              </a:ext>
            </a:extLst>
          </p:cNvPr>
          <p:cNvCxnSpPr/>
          <p:nvPr userDrawn="1"/>
        </p:nvCxnSpPr>
        <p:spPr>
          <a:xfrm>
            <a:off x="5518408" y="5635539"/>
            <a:ext cx="1116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platzhalter 16">
            <a:extLst>
              <a:ext uri="{FF2B5EF4-FFF2-40B4-BE49-F238E27FC236}">
                <a16:creationId xmlns:a16="http://schemas.microsoft.com/office/drawing/2014/main" id="{68EB2570-1155-4039-B388-8DB84E7CBD4C}"/>
              </a:ext>
            </a:extLst>
          </p:cNvPr>
          <p:cNvSpPr>
            <a:spLocks noGrp="1"/>
          </p:cNvSpPr>
          <p:nvPr>
            <p:ph type="body" sz="quarter" idx="12" hasCustomPrompt="1"/>
          </p:nvPr>
        </p:nvSpPr>
        <p:spPr>
          <a:xfrm>
            <a:off x="4682782" y="5971368"/>
            <a:ext cx="2787252" cy="326158"/>
          </a:xfrm>
          <a:prstGeom prst="rect">
            <a:avLst/>
          </a:prstGeom>
        </p:spPr>
        <p:txBody>
          <a:bodyPr/>
          <a:lstStyle>
            <a:lvl1pPr marL="0" indent="0" algn="ctr">
              <a:buNone/>
              <a:defRPr sz="1200" b="1" cap="all" baseline="0">
                <a:solidFill>
                  <a:schemeClr val="bg1"/>
                </a:solidFill>
                <a:latin typeface="M05 Text Office" panose="020B0504040000000004" pitchFamily="34" charset="0"/>
              </a:defRPr>
            </a:lvl1pPr>
          </a:lstStyle>
          <a:p>
            <a:pPr lvl="0"/>
            <a:r>
              <a:rPr lang="de-DE"/>
              <a:t>Stand Juni 2019, </a:t>
            </a:r>
            <a:r>
              <a:rPr lang="de-DE" err="1"/>
              <a:t>mainz</a:t>
            </a:r>
            <a:endParaRPr lang="de-DE"/>
          </a:p>
        </p:txBody>
      </p:sp>
      <p:pic>
        <p:nvPicPr>
          <p:cNvPr id="11" name="148585DB-7567-4FB9-BA24-E65955888DFB" descr="D891411C-6454-4913-92F3-B812FB9EBBC2@fritz">
            <a:extLst>
              <a:ext uri="{FF2B5EF4-FFF2-40B4-BE49-F238E27FC236}">
                <a16:creationId xmlns:a16="http://schemas.microsoft.com/office/drawing/2014/main" id="{CEA0D490-3C3F-4906-880D-4DCF34F77B2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137030" y="1727861"/>
            <a:ext cx="1938939" cy="1938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3473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mart Art Char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FF540A-5101-4220-AC00-E1E2C7FEB097}"/>
              </a:ext>
            </a:extLst>
          </p:cNvPr>
          <p:cNvSpPr>
            <a:spLocks noGrp="1"/>
          </p:cNvSpPr>
          <p:nvPr>
            <p:ph type="title" hasCustomPrompt="1"/>
          </p:nvPr>
        </p:nvSpPr>
        <p:spPr/>
        <p:txBody>
          <a:bodyPr/>
          <a:lstStyle>
            <a:lvl1pPr>
              <a:defRPr>
                <a:latin typeface="M05 Text Office Bold" panose="020B0804040000000004" pitchFamily="34" charset="0"/>
              </a:defRPr>
            </a:lvl1pPr>
          </a:lstStyle>
          <a:p>
            <a:r>
              <a:rPr lang="de-DE"/>
              <a:t>MASTERTITELFORMAT BEARBEITEN</a:t>
            </a:r>
          </a:p>
        </p:txBody>
      </p:sp>
      <p:sp>
        <p:nvSpPr>
          <p:cNvPr id="3" name="Foliennummernplatzhalter 2">
            <a:extLst>
              <a:ext uri="{FF2B5EF4-FFF2-40B4-BE49-F238E27FC236}">
                <a16:creationId xmlns:a16="http://schemas.microsoft.com/office/drawing/2014/main" id="{6FEDDB72-5C14-41CC-98D1-AAC845699547}"/>
              </a:ext>
            </a:extLst>
          </p:cNvPr>
          <p:cNvSpPr>
            <a:spLocks noGrp="1"/>
          </p:cNvSpPr>
          <p:nvPr>
            <p:ph type="sldNum" sz="quarter" idx="10"/>
          </p:nvPr>
        </p:nvSpPr>
        <p:spPr/>
        <p:txBody>
          <a:bodyPr/>
          <a:lstStyle>
            <a:lvl1pPr>
              <a:defRPr>
                <a:latin typeface="M05 Text Office" panose="020B0504040000000004" pitchFamily="34" charset="0"/>
              </a:defRPr>
            </a:lvl1pPr>
          </a:lstStyle>
          <a:p>
            <a:r>
              <a:rPr lang="de-DE"/>
              <a:t>Seite </a:t>
            </a:r>
            <a:fld id="{A8D1AB97-F97B-4190-BD45-5A4F2F283CBD}" type="slidenum">
              <a:rPr lang="de-DE" smtClean="0"/>
              <a:pPr/>
              <a:t>‹Nr.›</a:t>
            </a:fld>
            <a:endParaRPr lang="de-DE"/>
          </a:p>
        </p:txBody>
      </p:sp>
      <p:sp>
        <p:nvSpPr>
          <p:cNvPr id="4" name="Fußzeilenplatzhalter 3">
            <a:extLst>
              <a:ext uri="{FF2B5EF4-FFF2-40B4-BE49-F238E27FC236}">
                <a16:creationId xmlns:a16="http://schemas.microsoft.com/office/drawing/2014/main" id="{39C925BE-35E3-4BC1-B3E5-A2BDD80C7890}"/>
              </a:ext>
            </a:extLst>
          </p:cNvPr>
          <p:cNvSpPr>
            <a:spLocks noGrp="1"/>
          </p:cNvSpPr>
          <p:nvPr>
            <p:ph type="ftr" sz="quarter" idx="11"/>
          </p:nvPr>
        </p:nvSpPr>
        <p:spPr/>
        <p:txBody>
          <a:bodyPr/>
          <a:lstStyle>
            <a:lvl1pPr>
              <a:defRPr>
                <a:latin typeface="M05 Text Office" panose="020B0504040000000004" pitchFamily="34" charset="0"/>
              </a:defRPr>
            </a:lvl1pPr>
          </a:lstStyle>
          <a:p>
            <a:r>
              <a:rPr lang="de-DE"/>
              <a:t>27.06.2019 / Styleguide Musterfolien für M05 Präsentationen</a:t>
            </a:r>
          </a:p>
        </p:txBody>
      </p:sp>
      <p:sp>
        <p:nvSpPr>
          <p:cNvPr id="6" name="SmartArt-Platzhalter 5">
            <a:extLst>
              <a:ext uri="{FF2B5EF4-FFF2-40B4-BE49-F238E27FC236}">
                <a16:creationId xmlns:a16="http://schemas.microsoft.com/office/drawing/2014/main" id="{E443FE94-55F7-47D1-9483-AD26D240327A}"/>
              </a:ext>
            </a:extLst>
          </p:cNvPr>
          <p:cNvSpPr>
            <a:spLocks noGrp="1"/>
          </p:cNvSpPr>
          <p:nvPr>
            <p:ph type="dgm" sz="quarter" idx="12"/>
          </p:nvPr>
        </p:nvSpPr>
        <p:spPr>
          <a:xfrm>
            <a:off x="334963" y="1881188"/>
            <a:ext cx="10729912" cy="4425950"/>
          </a:xfrm>
          <a:prstGeom prst="rect">
            <a:avLst/>
          </a:prstGeom>
        </p:spPr>
        <p:txBody>
          <a:bodyPr/>
          <a:lstStyle>
            <a:lvl1pPr>
              <a:defRPr>
                <a:latin typeface="M05 Text Office" panose="020B0504040000000004" pitchFamily="34" charset="0"/>
              </a:defRPr>
            </a:lvl1pPr>
          </a:lstStyle>
          <a:p>
            <a:r>
              <a:rPr lang="de-DE"/>
              <a:t>Klicken Sie auf das Symbol, um die SmartArt-Grafik hinzuzufügen</a:t>
            </a:r>
          </a:p>
        </p:txBody>
      </p:sp>
      <p:sp>
        <p:nvSpPr>
          <p:cNvPr id="8" name="Textplatzhalter 3">
            <a:extLst>
              <a:ext uri="{FF2B5EF4-FFF2-40B4-BE49-F238E27FC236}">
                <a16:creationId xmlns:a16="http://schemas.microsoft.com/office/drawing/2014/main" id="{482CBDAB-96D6-4450-BBDB-F1BBDC54370A}"/>
              </a:ext>
            </a:extLst>
          </p:cNvPr>
          <p:cNvSpPr>
            <a:spLocks noGrp="1"/>
          </p:cNvSpPr>
          <p:nvPr>
            <p:ph type="body" sz="quarter" idx="13" hasCustomPrompt="1"/>
          </p:nvPr>
        </p:nvSpPr>
        <p:spPr>
          <a:xfrm>
            <a:off x="330201" y="168743"/>
            <a:ext cx="8978717" cy="277200"/>
          </a:xfrm>
          <a:prstGeom prst="rect">
            <a:avLst/>
          </a:prstGeom>
        </p:spPr>
        <p:txBody>
          <a:bodyPr lIns="0" tIns="0" rIns="0" bIns="0" anchor="ctr"/>
          <a:lstStyle>
            <a:lvl1pPr marL="0" indent="0">
              <a:buNone/>
              <a:defRPr sz="1200" b="1" cap="all" baseline="0">
                <a:latin typeface="M05 Text Office" panose="020B0504040000000004" pitchFamily="34" charset="0"/>
              </a:defRPr>
            </a:lvl1pPr>
          </a:lstStyle>
          <a:p>
            <a:pPr lvl="0"/>
            <a:r>
              <a:rPr lang="de-DE"/>
              <a:t>Sachtitel M05 Text Regular 12 PT in </a:t>
            </a:r>
            <a:r>
              <a:rPr lang="de-DE" err="1"/>
              <a:t>Grossbuchstaben</a:t>
            </a:r>
            <a:endParaRPr lang="de-DE"/>
          </a:p>
        </p:txBody>
      </p:sp>
    </p:spTree>
    <p:extLst>
      <p:ext uri="{BB962C8B-B14F-4D97-AF65-F5344CB8AC3E}">
        <p14:creationId xmlns:p14="http://schemas.microsoft.com/office/powerpoint/2010/main" val="3974895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gramm Chart">
    <p:spTree>
      <p:nvGrpSpPr>
        <p:cNvPr id="1" name=""/>
        <p:cNvGrpSpPr/>
        <p:nvPr/>
      </p:nvGrpSpPr>
      <p:grpSpPr>
        <a:xfrm>
          <a:off x="0" y="0"/>
          <a:ext cx="0" cy="0"/>
          <a:chOff x="0" y="0"/>
          <a:chExt cx="0" cy="0"/>
        </a:xfrm>
      </p:grpSpPr>
      <p:sp>
        <p:nvSpPr>
          <p:cNvPr id="11" name="Rechteck: eine Ecke abgeschnitten 1">
            <a:extLst>
              <a:ext uri="{FF2B5EF4-FFF2-40B4-BE49-F238E27FC236}">
                <a16:creationId xmlns:a16="http://schemas.microsoft.com/office/drawing/2014/main" id="{58F6A0E0-0BFD-4C09-8949-81991561DDDC}"/>
              </a:ext>
            </a:extLst>
          </p:cNvPr>
          <p:cNvSpPr>
            <a:spLocks noChangeAspect="1"/>
          </p:cNvSpPr>
          <p:nvPr userDrawn="1"/>
        </p:nvSpPr>
        <p:spPr>
          <a:xfrm flipV="1">
            <a:off x="334956" y="1883854"/>
            <a:ext cx="5188778" cy="356224"/>
          </a:xfrm>
          <a:custGeom>
            <a:avLst/>
            <a:gdLst>
              <a:gd name="connsiteX0" fmla="*/ 0 w 5191124"/>
              <a:gd name="connsiteY0" fmla="*/ 0 h 352816"/>
              <a:gd name="connsiteX1" fmla="*/ 5014716 w 5191124"/>
              <a:gd name="connsiteY1" fmla="*/ 0 h 352816"/>
              <a:gd name="connsiteX2" fmla="*/ 5191124 w 5191124"/>
              <a:gd name="connsiteY2" fmla="*/ 176408 h 352816"/>
              <a:gd name="connsiteX3" fmla="*/ 5191124 w 5191124"/>
              <a:gd name="connsiteY3" fmla="*/ 352816 h 352816"/>
              <a:gd name="connsiteX4" fmla="*/ 0 w 5191124"/>
              <a:gd name="connsiteY4" fmla="*/ 352816 h 352816"/>
              <a:gd name="connsiteX5" fmla="*/ 0 w 5191124"/>
              <a:gd name="connsiteY5" fmla="*/ 0 h 352816"/>
              <a:gd name="connsiteX0" fmla="*/ 0 w 5191124"/>
              <a:gd name="connsiteY0" fmla="*/ 0 h 352816"/>
              <a:gd name="connsiteX1" fmla="*/ 4978997 w 5191124"/>
              <a:gd name="connsiteY1" fmla="*/ 0 h 352816"/>
              <a:gd name="connsiteX2" fmla="*/ 5191124 w 5191124"/>
              <a:gd name="connsiteY2" fmla="*/ 176408 h 352816"/>
              <a:gd name="connsiteX3" fmla="*/ 5191124 w 5191124"/>
              <a:gd name="connsiteY3" fmla="*/ 352816 h 352816"/>
              <a:gd name="connsiteX4" fmla="*/ 0 w 5191124"/>
              <a:gd name="connsiteY4" fmla="*/ 352816 h 352816"/>
              <a:gd name="connsiteX5" fmla="*/ 0 w 5191124"/>
              <a:gd name="connsiteY5" fmla="*/ 0 h 352816"/>
              <a:gd name="connsiteX0" fmla="*/ 0 w 5195886"/>
              <a:gd name="connsiteY0" fmla="*/ 0 h 352816"/>
              <a:gd name="connsiteX1" fmla="*/ 4978997 w 5195886"/>
              <a:gd name="connsiteY1" fmla="*/ 0 h 352816"/>
              <a:gd name="connsiteX2" fmla="*/ 5195886 w 5195886"/>
              <a:gd name="connsiteY2" fmla="*/ 197839 h 352816"/>
              <a:gd name="connsiteX3" fmla="*/ 5191124 w 5195886"/>
              <a:gd name="connsiteY3" fmla="*/ 352816 h 352816"/>
              <a:gd name="connsiteX4" fmla="*/ 0 w 5195886"/>
              <a:gd name="connsiteY4" fmla="*/ 352816 h 352816"/>
              <a:gd name="connsiteX5" fmla="*/ 0 w 5195886"/>
              <a:gd name="connsiteY5" fmla="*/ 0 h 352816"/>
              <a:gd name="connsiteX0" fmla="*/ 0 w 5195886"/>
              <a:gd name="connsiteY0" fmla="*/ 2381 h 355197"/>
              <a:gd name="connsiteX1" fmla="*/ 4948041 w 5195886"/>
              <a:gd name="connsiteY1" fmla="*/ 0 h 355197"/>
              <a:gd name="connsiteX2" fmla="*/ 5195886 w 5195886"/>
              <a:gd name="connsiteY2" fmla="*/ 200220 h 355197"/>
              <a:gd name="connsiteX3" fmla="*/ 5191124 w 5195886"/>
              <a:gd name="connsiteY3" fmla="*/ 355197 h 355197"/>
              <a:gd name="connsiteX4" fmla="*/ 0 w 5195886"/>
              <a:gd name="connsiteY4" fmla="*/ 355197 h 355197"/>
              <a:gd name="connsiteX5" fmla="*/ 0 w 5195886"/>
              <a:gd name="connsiteY5" fmla="*/ 2381 h 355197"/>
              <a:gd name="connsiteX0" fmla="*/ 0 w 5195886"/>
              <a:gd name="connsiteY0" fmla="*/ 2381 h 355197"/>
              <a:gd name="connsiteX1" fmla="*/ 4948041 w 5195886"/>
              <a:gd name="connsiteY1" fmla="*/ 0 h 355197"/>
              <a:gd name="connsiteX2" fmla="*/ 5195886 w 5195886"/>
              <a:gd name="connsiteY2" fmla="*/ 228795 h 355197"/>
              <a:gd name="connsiteX3" fmla="*/ 5191124 w 5195886"/>
              <a:gd name="connsiteY3" fmla="*/ 355197 h 355197"/>
              <a:gd name="connsiteX4" fmla="*/ 0 w 5195886"/>
              <a:gd name="connsiteY4" fmla="*/ 355197 h 355197"/>
              <a:gd name="connsiteX5" fmla="*/ 0 w 5195886"/>
              <a:gd name="connsiteY5" fmla="*/ 2381 h 355197"/>
              <a:gd name="connsiteX0" fmla="*/ 0 w 5195886"/>
              <a:gd name="connsiteY0" fmla="*/ 2381 h 355197"/>
              <a:gd name="connsiteX1" fmla="*/ 4948041 w 5195886"/>
              <a:gd name="connsiteY1" fmla="*/ 0 h 355197"/>
              <a:gd name="connsiteX2" fmla="*/ 5195886 w 5195886"/>
              <a:gd name="connsiteY2" fmla="*/ 228795 h 355197"/>
              <a:gd name="connsiteX3" fmla="*/ 5193505 w 5195886"/>
              <a:gd name="connsiteY3" fmla="*/ 355197 h 355197"/>
              <a:gd name="connsiteX4" fmla="*/ 0 w 5195886"/>
              <a:gd name="connsiteY4" fmla="*/ 355197 h 355197"/>
              <a:gd name="connsiteX5" fmla="*/ 0 w 5195886"/>
              <a:gd name="connsiteY5" fmla="*/ 2381 h 355197"/>
              <a:gd name="connsiteX0" fmla="*/ 0 w 5195886"/>
              <a:gd name="connsiteY0" fmla="*/ 0 h 352816"/>
              <a:gd name="connsiteX1" fmla="*/ 4948041 w 5195886"/>
              <a:gd name="connsiteY1" fmla="*/ 1 h 352816"/>
              <a:gd name="connsiteX2" fmla="*/ 5195886 w 5195886"/>
              <a:gd name="connsiteY2" fmla="*/ 226414 h 352816"/>
              <a:gd name="connsiteX3" fmla="*/ 5193505 w 5195886"/>
              <a:gd name="connsiteY3" fmla="*/ 352816 h 352816"/>
              <a:gd name="connsiteX4" fmla="*/ 0 w 5195886"/>
              <a:gd name="connsiteY4" fmla="*/ 352816 h 352816"/>
              <a:gd name="connsiteX5" fmla="*/ 0 w 5195886"/>
              <a:gd name="connsiteY5" fmla="*/ 0 h 352816"/>
              <a:gd name="connsiteX0" fmla="*/ 0 w 5198373"/>
              <a:gd name="connsiteY0" fmla="*/ 0 h 352816"/>
              <a:gd name="connsiteX1" fmla="*/ 4948041 w 5198373"/>
              <a:gd name="connsiteY1" fmla="*/ 1 h 352816"/>
              <a:gd name="connsiteX2" fmla="*/ 5195886 w 5198373"/>
              <a:gd name="connsiteY2" fmla="*/ 226414 h 352816"/>
              <a:gd name="connsiteX3" fmla="*/ 5198268 w 5198373"/>
              <a:gd name="connsiteY3" fmla="*/ 350435 h 352816"/>
              <a:gd name="connsiteX4" fmla="*/ 0 w 5198373"/>
              <a:gd name="connsiteY4" fmla="*/ 352816 h 352816"/>
              <a:gd name="connsiteX5" fmla="*/ 0 w 5198373"/>
              <a:gd name="connsiteY5" fmla="*/ 0 h 352816"/>
              <a:gd name="connsiteX0" fmla="*/ 0 w 5200718"/>
              <a:gd name="connsiteY0" fmla="*/ 0 h 352816"/>
              <a:gd name="connsiteX1" fmla="*/ 4948041 w 5200718"/>
              <a:gd name="connsiteY1" fmla="*/ 1 h 352816"/>
              <a:gd name="connsiteX2" fmla="*/ 5195886 w 5200718"/>
              <a:gd name="connsiteY2" fmla="*/ 226414 h 352816"/>
              <a:gd name="connsiteX3" fmla="*/ 5200650 w 5200718"/>
              <a:gd name="connsiteY3" fmla="*/ 350435 h 352816"/>
              <a:gd name="connsiteX4" fmla="*/ 0 w 5200718"/>
              <a:gd name="connsiteY4" fmla="*/ 352816 h 352816"/>
              <a:gd name="connsiteX5" fmla="*/ 0 w 5200718"/>
              <a:gd name="connsiteY5" fmla="*/ 0 h 352816"/>
              <a:gd name="connsiteX0" fmla="*/ 0 w 5200650"/>
              <a:gd name="connsiteY0" fmla="*/ 0 h 352816"/>
              <a:gd name="connsiteX1" fmla="*/ 4948041 w 5200650"/>
              <a:gd name="connsiteY1" fmla="*/ 1 h 352816"/>
              <a:gd name="connsiteX2" fmla="*/ 5195886 w 5200650"/>
              <a:gd name="connsiteY2" fmla="*/ 226414 h 352816"/>
              <a:gd name="connsiteX3" fmla="*/ 5200650 w 5200650"/>
              <a:gd name="connsiteY3" fmla="*/ 350435 h 352816"/>
              <a:gd name="connsiteX4" fmla="*/ 0 w 5200650"/>
              <a:gd name="connsiteY4" fmla="*/ 352816 h 352816"/>
              <a:gd name="connsiteX5" fmla="*/ 0 w 5200650"/>
              <a:gd name="connsiteY5" fmla="*/ 0 h 352816"/>
              <a:gd name="connsiteX0" fmla="*/ 0 w 5198269"/>
              <a:gd name="connsiteY0" fmla="*/ 0 h 352816"/>
              <a:gd name="connsiteX1" fmla="*/ 4948041 w 5198269"/>
              <a:gd name="connsiteY1" fmla="*/ 1 h 352816"/>
              <a:gd name="connsiteX2" fmla="*/ 5195886 w 5198269"/>
              <a:gd name="connsiteY2" fmla="*/ 226414 h 352816"/>
              <a:gd name="connsiteX3" fmla="*/ 5198269 w 5198269"/>
              <a:gd name="connsiteY3" fmla="*/ 352816 h 352816"/>
              <a:gd name="connsiteX4" fmla="*/ 0 w 5198269"/>
              <a:gd name="connsiteY4" fmla="*/ 352816 h 352816"/>
              <a:gd name="connsiteX5" fmla="*/ 0 w 5198269"/>
              <a:gd name="connsiteY5" fmla="*/ 0 h 352816"/>
              <a:gd name="connsiteX0" fmla="*/ 0 w 5198269"/>
              <a:gd name="connsiteY0" fmla="*/ 0 h 352816"/>
              <a:gd name="connsiteX1" fmla="*/ 4948041 w 5198269"/>
              <a:gd name="connsiteY1" fmla="*/ 1 h 352816"/>
              <a:gd name="connsiteX2" fmla="*/ 5195886 w 5198269"/>
              <a:gd name="connsiteY2" fmla="*/ 254989 h 352816"/>
              <a:gd name="connsiteX3" fmla="*/ 5198269 w 5198269"/>
              <a:gd name="connsiteY3" fmla="*/ 352816 h 352816"/>
              <a:gd name="connsiteX4" fmla="*/ 0 w 5198269"/>
              <a:gd name="connsiteY4" fmla="*/ 352816 h 352816"/>
              <a:gd name="connsiteX5" fmla="*/ 0 w 5198269"/>
              <a:gd name="connsiteY5" fmla="*/ 0 h 352816"/>
              <a:gd name="connsiteX0" fmla="*/ 0 w 5198269"/>
              <a:gd name="connsiteY0" fmla="*/ 0 h 352816"/>
              <a:gd name="connsiteX1" fmla="*/ 4948041 w 5198269"/>
              <a:gd name="connsiteY1" fmla="*/ 1 h 352816"/>
              <a:gd name="connsiteX2" fmla="*/ 5198267 w 5198269"/>
              <a:gd name="connsiteY2" fmla="*/ 254989 h 352816"/>
              <a:gd name="connsiteX3" fmla="*/ 5198269 w 5198269"/>
              <a:gd name="connsiteY3" fmla="*/ 352816 h 352816"/>
              <a:gd name="connsiteX4" fmla="*/ 0 w 5198269"/>
              <a:gd name="connsiteY4" fmla="*/ 352816 h 352816"/>
              <a:gd name="connsiteX5" fmla="*/ 0 w 5198269"/>
              <a:gd name="connsiteY5" fmla="*/ 0 h 352816"/>
              <a:gd name="connsiteX0" fmla="*/ 0 w 5198269"/>
              <a:gd name="connsiteY0" fmla="*/ 0 h 352816"/>
              <a:gd name="connsiteX1" fmla="*/ 4948041 w 5198269"/>
              <a:gd name="connsiteY1" fmla="*/ 1 h 352816"/>
              <a:gd name="connsiteX2" fmla="*/ 5195172 w 5198269"/>
              <a:gd name="connsiteY2" fmla="*/ 140469 h 352816"/>
              <a:gd name="connsiteX3" fmla="*/ 5198269 w 5198269"/>
              <a:gd name="connsiteY3" fmla="*/ 352816 h 352816"/>
              <a:gd name="connsiteX4" fmla="*/ 0 w 5198269"/>
              <a:gd name="connsiteY4" fmla="*/ 352816 h 352816"/>
              <a:gd name="connsiteX5" fmla="*/ 0 w 5198269"/>
              <a:gd name="connsiteY5" fmla="*/ 0 h 352816"/>
              <a:gd name="connsiteX0" fmla="*/ 0 w 5198269"/>
              <a:gd name="connsiteY0" fmla="*/ 0 h 352816"/>
              <a:gd name="connsiteX1" fmla="*/ 5043991 w 5198269"/>
              <a:gd name="connsiteY1" fmla="*/ 3097 h 352816"/>
              <a:gd name="connsiteX2" fmla="*/ 5195172 w 5198269"/>
              <a:gd name="connsiteY2" fmla="*/ 140469 h 352816"/>
              <a:gd name="connsiteX3" fmla="*/ 5198269 w 5198269"/>
              <a:gd name="connsiteY3" fmla="*/ 352816 h 352816"/>
              <a:gd name="connsiteX4" fmla="*/ 0 w 5198269"/>
              <a:gd name="connsiteY4" fmla="*/ 352816 h 352816"/>
              <a:gd name="connsiteX5" fmla="*/ 0 w 5198269"/>
              <a:gd name="connsiteY5" fmla="*/ 0 h 352816"/>
              <a:gd name="connsiteX0" fmla="*/ 0 w 5198269"/>
              <a:gd name="connsiteY0" fmla="*/ 4060 h 356876"/>
              <a:gd name="connsiteX1" fmla="*/ 5043991 w 5198269"/>
              <a:gd name="connsiteY1" fmla="*/ 0 h 356876"/>
              <a:gd name="connsiteX2" fmla="*/ 5195172 w 5198269"/>
              <a:gd name="connsiteY2" fmla="*/ 144529 h 356876"/>
              <a:gd name="connsiteX3" fmla="*/ 5198269 w 5198269"/>
              <a:gd name="connsiteY3" fmla="*/ 356876 h 356876"/>
              <a:gd name="connsiteX4" fmla="*/ 0 w 5198269"/>
              <a:gd name="connsiteY4" fmla="*/ 356876 h 356876"/>
              <a:gd name="connsiteX5" fmla="*/ 0 w 5198269"/>
              <a:gd name="connsiteY5" fmla="*/ 4060 h 356876"/>
              <a:gd name="connsiteX0" fmla="*/ 0 w 5199943"/>
              <a:gd name="connsiteY0" fmla="*/ 4060 h 356876"/>
              <a:gd name="connsiteX1" fmla="*/ 5043991 w 5199943"/>
              <a:gd name="connsiteY1" fmla="*/ 0 h 356876"/>
              <a:gd name="connsiteX2" fmla="*/ 5199943 w 5199943"/>
              <a:gd name="connsiteY2" fmla="*/ 144529 h 356876"/>
              <a:gd name="connsiteX3" fmla="*/ 5198269 w 5199943"/>
              <a:gd name="connsiteY3" fmla="*/ 356876 h 356876"/>
              <a:gd name="connsiteX4" fmla="*/ 0 w 5199943"/>
              <a:gd name="connsiteY4" fmla="*/ 356876 h 356876"/>
              <a:gd name="connsiteX5" fmla="*/ 0 w 5199943"/>
              <a:gd name="connsiteY5" fmla="*/ 4060 h 356876"/>
              <a:gd name="connsiteX0" fmla="*/ 0 w 5199943"/>
              <a:gd name="connsiteY0" fmla="*/ 4060 h 356876"/>
              <a:gd name="connsiteX1" fmla="*/ 5043991 w 5199943"/>
              <a:gd name="connsiteY1" fmla="*/ 0 h 356876"/>
              <a:gd name="connsiteX2" fmla="*/ 5199943 w 5199943"/>
              <a:gd name="connsiteY2" fmla="*/ 142143 h 356876"/>
              <a:gd name="connsiteX3" fmla="*/ 5198269 w 5199943"/>
              <a:gd name="connsiteY3" fmla="*/ 356876 h 356876"/>
              <a:gd name="connsiteX4" fmla="*/ 0 w 5199943"/>
              <a:gd name="connsiteY4" fmla="*/ 356876 h 356876"/>
              <a:gd name="connsiteX5" fmla="*/ 0 w 5199943"/>
              <a:gd name="connsiteY5" fmla="*/ 4060 h 356876"/>
              <a:gd name="connsiteX0" fmla="*/ 0 w 5198269"/>
              <a:gd name="connsiteY0" fmla="*/ 4060 h 356876"/>
              <a:gd name="connsiteX1" fmla="*/ 5043991 w 5198269"/>
              <a:gd name="connsiteY1" fmla="*/ 0 h 356876"/>
              <a:gd name="connsiteX2" fmla="*/ 5197558 w 5198269"/>
              <a:gd name="connsiteY2" fmla="*/ 142143 h 356876"/>
              <a:gd name="connsiteX3" fmla="*/ 5198269 w 5198269"/>
              <a:gd name="connsiteY3" fmla="*/ 356876 h 356876"/>
              <a:gd name="connsiteX4" fmla="*/ 0 w 5198269"/>
              <a:gd name="connsiteY4" fmla="*/ 356876 h 356876"/>
              <a:gd name="connsiteX5" fmla="*/ 0 w 5198269"/>
              <a:gd name="connsiteY5" fmla="*/ 4060 h 356876"/>
              <a:gd name="connsiteX0" fmla="*/ 0 w 5198269"/>
              <a:gd name="connsiteY0" fmla="*/ 0 h 352816"/>
              <a:gd name="connsiteX1" fmla="*/ 5043991 w 5198269"/>
              <a:gd name="connsiteY1" fmla="*/ 711 h 352816"/>
              <a:gd name="connsiteX2" fmla="*/ 5197558 w 5198269"/>
              <a:gd name="connsiteY2" fmla="*/ 138083 h 352816"/>
              <a:gd name="connsiteX3" fmla="*/ 5198269 w 5198269"/>
              <a:gd name="connsiteY3" fmla="*/ 352816 h 352816"/>
              <a:gd name="connsiteX4" fmla="*/ 0 w 5198269"/>
              <a:gd name="connsiteY4" fmla="*/ 352816 h 352816"/>
              <a:gd name="connsiteX5" fmla="*/ 0 w 5198269"/>
              <a:gd name="connsiteY5" fmla="*/ 0 h 352816"/>
              <a:gd name="connsiteX0" fmla="*/ 0 w 5198269"/>
              <a:gd name="connsiteY0" fmla="*/ 4059 h 356875"/>
              <a:gd name="connsiteX1" fmla="*/ 5043991 w 5198269"/>
              <a:gd name="connsiteY1" fmla="*/ 0 h 356875"/>
              <a:gd name="connsiteX2" fmla="*/ 5197558 w 5198269"/>
              <a:gd name="connsiteY2" fmla="*/ 142142 h 356875"/>
              <a:gd name="connsiteX3" fmla="*/ 5198269 w 5198269"/>
              <a:gd name="connsiteY3" fmla="*/ 356875 h 356875"/>
              <a:gd name="connsiteX4" fmla="*/ 0 w 5198269"/>
              <a:gd name="connsiteY4" fmla="*/ 356875 h 356875"/>
              <a:gd name="connsiteX5" fmla="*/ 0 w 5198269"/>
              <a:gd name="connsiteY5" fmla="*/ 4059 h 356875"/>
              <a:gd name="connsiteX0" fmla="*/ 0 w 5198269"/>
              <a:gd name="connsiteY0" fmla="*/ 4059 h 356875"/>
              <a:gd name="connsiteX1" fmla="*/ 5043991 w 5198269"/>
              <a:gd name="connsiteY1" fmla="*/ 0 h 356875"/>
              <a:gd name="connsiteX2" fmla="*/ 5197558 w 5198269"/>
              <a:gd name="connsiteY2" fmla="*/ 142142 h 356875"/>
              <a:gd name="connsiteX3" fmla="*/ 5198269 w 5198269"/>
              <a:gd name="connsiteY3" fmla="*/ 356875 h 356875"/>
              <a:gd name="connsiteX4" fmla="*/ 0 w 5198269"/>
              <a:gd name="connsiteY4" fmla="*/ 356875 h 356875"/>
              <a:gd name="connsiteX5" fmla="*/ 0 w 5198269"/>
              <a:gd name="connsiteY5" fmla="*/ 4059 h 356875"/>
              <a:gd name="connsiteX0" fmla="*/ 0 w 5198269"/>
              <a:gd name="connsiteY0" fmla="*/ 4059 h 356875"/>
              <a:gd name="connsiteX1" fmla="*/ 5043991 w 5198269"/>
              <a:gd name="connsiteY1" fmla="*/ 0 h 356875"/>
              <a:gd name="connsiteX2" fmla="*/ 5197558 w 5198269"/>
              <a:gd name="connsiteY2" fmla="*/ 142142 h 356875"/>
              <a:gd name="connsiteX3" fmla="*/ 5198269 w 5198269"/>
              <a:gd name="connsiteY3" fmla="*/ 356875 h 356875"/>
              <a:gd name="connsiteX4" fmla="*/ 0 w 5198269"/>
              <a:gd name="connsiteY4" fmla="*/ 356875 h 356875"/>
              <a:gd name="connsiteX5" fmla="*/ 0 w 5198269"/>
              <a:gd name="connsiteY5" fmla="*/ 4059 h 356875"/>
              <a:gd name="connsiteX0" fmla="*/ 0 w 5198269"/>
              <a:gd name="connsiteY0" fmla="*/ 4059 h 356875"/>
              <a:gd name="connsiteX1" fmla="*/ 5043991 w 5198269"/>
              <a:gd name="connsiteY1" fmla="*/ 0 h 356875"/>
              <a:gd name="connsiteX2" fmla="*/ 5197558 w 5198269"/>
              <a:gd name="connsiteY2" fmla="*/ 142142 h 356875"/>
              <a:gd name="connsiteX3" fmla="*/ 5198269 w 5198269"/>
              <a:gd name="connsiteY3" fmla="*/ 356875 h 356875"/>
              <a:gd name="connsiteX4" fmla="*/ 0 w 5198269"/>
              <a:gd name="connsiteY4" fmla="*/ 356875 h 356875"/>
              <a:gd name="connsiteX5" fmla="*/ 0 w 5198269"/>
              <a:gd name="connsiteY5" fmla="*/ 4059 h 356875"/>
              <a:gd name="connsiteX0" fmla="*/ 0 w 5198269"/>
              <a:gd name="connsiteY0" fmla="*/ 4059 h 356875"/>
              <a:gd name="connsiteX1" fmla="*/ 5043991 w 5198269"/>
              <a:gd name="connsiteY1" fmla="*/ 0 h 356875"/>
              <a:gd name="connsiteX2" fmla="*/ 5197558 w 5198269"/>
              <a:gd name="connsiteY2" fmla="*/ 142142 h 356875"/>
              <a:gd name="connsiteX3" fmla="*/ 5198269 w 5198269"/>
              <a:gd name="connsiteY3" fmla="*/ 356875 h 356875"/>
              <a:gd name="connsiteX4" fmla="*/ 0 w 5198269"/>
              <a:gd name="connsiteY4" fmla="*/ 356875 h 356875"/>
              <a:gd name="connsiteX5" fmla="*/ 0 w 5198269"/>
              <a:gd name="connsiteY5" fmla="*/ 4059 h 356875"/>
              <a:gd name="connsiteX0" fmla="*/ 0 w 5198269"/>
              <a:gd name="connsiteY0" fmla="*/ 4059 h 356875"/>
              <a:gd name="connsiteX1" fmla="*/ 5043991 w 5198269"/>
              <a:gd name="connsiteY1" fmla="*/ 0 h 356875"/>
              <a:gd name="connsiteX2" fmla="*/ 5197558 w 5198269"/>
              <a:gd name="connsiteY2" fmla="*/ 142142 h 356875"/>
              <a:gd name="connsiteX3" fmla="*/ 5198269 w 5198269"/>
              <a:gd name="connsiteY3" fmla="*/ 356875 h 356875"/>
              <a:gd name="connsiteX4" fmla="*/ 0 w 5198269"/>
              <a:gd name="connsiteY4" fmla="*/ 356875 h 356875"/>
              <a:gd name="connsiteX5" fmla="*/ 0 w 5198269"/>
              <a:gd name="connsiteY5" fmla="*/ 4059 h 356875"/>
              <a:gd name="connsiteX0" fmla="*/ 0 w 5198269"/>
              <a:gd name="connsiteY0" fmla="*/ 4059 h 356875"/>
              <a:gd name="connsiteX1" fmla="*/ 5043991 w 5198269"/>
              <a:gd name="connsiteY1" fmla="*/ 0 h 356875"/>
              <a:gd name="connsiteX2" fmla="*/ 5197558 w 5198269"/>
              <a:gd name="connsiteY2" fmla="*/ 142142 h 356875"/>
              <a:gd name="connsiteX3" fmla="*/ 5198269 w 5198269"/>
              <a:gd name="connsiteY3" fmla="*/ 356875 h 356875"/>
              <a:gd name="connsiteX4" fmla="*/ 0 w 5198269"/>
              <a:gd name="connsiteY4" fmla="*/ 356875 h 356875"/>
              <a:gd name="connsiteX5" fmla="*/ 0 w 5198269"/>
              <a:gd name="connsiteY5" fmla="*/ 4059 h 356875"/>
              <a:gd name="connsiteX0" fmla="*/ 0 w 5200654"/>
              <a:gd name="connsiteY0" fmla="*/ 1673 h 356875"/>
              <a:gd name="connsiteX1" fmla="*/ 5046376 w 5200654"/>
              <a:gd name="connsiteY1" fmla="*/ 0 h 356875"/>
              <a:gd name="connsiteX2" fmla="*/ 5199943 w 5200654"/>
              <a:gd name="connsiteY2" fmla="*/ 142142 h 356875"/>
              <a:gd name="connsiteX3" fmla="*/ 5200654 w 5200654"/>
              <a:gd name="connsiteY3" fmla="*/ 356875 h 356875"/>
              <a:gd name="connsiteX4" fmla="*/ 2385 w 5200654"/>
              <a:gd name="connsiteY4" fmla="*/ 356875 h 356875"/>
              <a:gd name="connsiteX5" fmla="*/ 0 w 5200654"/>
              <a:gd name="connsiteY5" fmla="*/ 1673 h 356875"/>
              <a:gd name="connsiteX0" fmla="*/ 0 w 5200654"/>
              <a:gd name="connsiteY0" fmla="*/ 0 h 357587"/>
              <a:gd name="connsiteX1" fmla="*/ 5046376 w 5200654"/>
              <a:gd name="connsiteY1" fmla="*/ 712 h 357587"/>
              <a:gd name="connsiteX2" fmla="*/ 5199943 w 5200654"/>
              <a:gd name="connsiteY2" fmla="*/ 142854 h 357587"/>
              <a:gd name="connsiteX3" fmla="*/ 5200654 w 5200654"/>
              <a:gd name="connsiteY3" fmla="*/ 357587 h 357587"/>
              <a:gd name="connsiteX4" fmla="*/ 2385 w 5200654"/>
              <a:gd name="connsiteY4" fmla="*/ 357587 h 357587"/>
              <a:gd name="connsiteX5" fmla="*/ 0 w 5200654"/>
              <a:gd name="connsiteY5" fmla="*/ 0 h 357587"/>
              <a:gd name="connsiteX0" fmla="*/ 0 w 5198269"/>
              <a:gd name="connsiteY0" fmla="*/ 1673 h 356875"/>
              <a:gd name="connsiteX1" fmla="*/ 5043991 w 5198269"/>
              <a:gd name="connsiteY1" fmla="*/ 0 h 356875"/>
              <a:gd name="connsiteX2" fmla="*/ 5197558 w 5198269"/>
              <a:gd name="connsiteY2" fmla="*/ 142142 h 356875"/>
              <a:gd name="connsiteX3" fmla="*/ 5198269 w 5198269"/>
              <a:gd name="connsiteY3" fmla="*/ 356875 h 356875"/>
              <a:gd name="connsiteX4" fmla="*/ 0 w 5198269"/>
              <a:gd name="connsiteY4" fmla="*/ 356875 h 356875"/>
              <a:gd name="connsiteX5" fmla="*/ 0 w 5198269"/>
              <a:gd name="connsiteY5" fmla="*/ 1673 h 35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8269" h="356875">
                <a:moveTo>
                  <a:pt x="0" y="1673"/>
                </a:moveTo>
                <a:lnTo>
                  <a:pt x="5043991" y="0"/>
                </a:lnTo>
                <a:cubicBezTo>
                  <a:pt x="5127400" y="84996"/>
                  <a:pt x="5114149" y="57146"/>
                  <a:pt x="5197558" y="142142"/>
                </a:cubicBezTo>
                <a:cubicBezTo>
                  <a:pt x="5196764" y="184276"/>
                  <a:pt x="5196681" y="352841"/>
                  <a:pt x="5198269" y="356875"/>
                </a:cubicBezTo>
                <a:lnTo>
                  <a:pt x="0" y="356875"/>
                </a:lnTo>
                <a:lnTo>
                  <a:pt x="0" y="16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Diagrammplatzhalter 11">
            <a:extLst>
              <a:ext uri="{FF2B5EF4-FFF2-40B4-BE49-F238E27FC236}">
                <a16:creationId xmlns:a16="http://schemas.microsoft.com/office/drawing/2014/main" id="{303DE881-4B18-4441-9482-A372444F119B}"/>
              </a:ext>
            </a:extLst>
          </p:cNvPr>
          <p:cNvSpPr>
            <a:spLocks noGrp="1"/>
          </p:cNvSpPr>
          <p:nvPr>
            <p:ph type="chart" sz="quarter" idx="13"/>
          </p:nvPr>
        </p:nvSpPr>
        <p:spPr>
          <a:xfrm>
            <a:off x="336550" y="2324100"/>
            <a:ext cx="5191125" cy="3984625"/>
          </a:xfrm>
          <a:prstGeom prst="rect">
            <a:avLst/>
          </a:prstGeom>
        </p:spPr>
        <p:txBody>
          <a:bodyPr/>
          <a:lstStyle>
            <a:lvl1pPr>
              <a:defRPr>
                <a:latin typeface="M05 Text Office" panose="020B0504040000000004" pitchFamily="34" charset="0"/>
              </a:defRPr>
            </a:lvl1pPr>
          </a:lstStyle>
          <a:p>
            <a:r>
              <a:rPr lang="de-DE"/>
              <a:t>Diagramm durch Klicken auf Symbol hinzufügen</a:t>
            </a:r>
          </a:p>
        </p:txBody>
      </p:sp>
      <p:sp>
        <p:nvSpPr>
          <p:cNvPr id="14" name="Textplatzhalter 18">
            <a:extLst>
              <a:ext uri="{FF2B5EF4-FFF2-40B4-BE49-F238E27FC236}">
                <a16:creationId xmlns:a16="http://schemas.microsoft.com/office/drawing/2014/main" id="{D56AFF05-19A3-44B2-8A84-38D9D474645D}"/>
              </a:ext>
            </a:extLst>
          </p:cNvPr>
          <p:cNvSpPr>
            <a:spLocks noGrp="1"/>
          </p:cNvSpPr>
          <p:nvPr>
            <p:ph type="body" sz="quarter" idx="16" hasCustomPrompt="1"/>
          </p:nvPr>
        </p:nvSpPr>
        <p:spPr>
          <a:xfrm>
            <a:off x="334956" y="1939343"/>
            <a:ext cx="4957234" cy="245247"/>
          </a:xfrm>
          <a:prstGeom prst="rect">
            <a:avLst/>
          </a:prstGeom>
        </p:spPr>
        <p:txBody>
          <a:bodyPr lIns="37440" tIns="45720" rIns="37440" bIns="45720"/>
          <a:lstStyle>
            <a:lvl1pPr marL="0" indent="0">
              <a:buNone/>
              <a:defRPr sz="1600" b="1">
                <a:latin typeface="M05 Text Office" panose="020B0504040000000004" pitchFamily="34" charset="0"/>
              </a:defRPr>
            </a:lvl1pPr>
          </a:lstStyle>
          <a:p>
            <a:pPr lvl="0"/>
            <a:r>
              <a:rPr lang="de-DE"/>
              <a:t>Platzhalter für Diagrammtitel </a:t>
            </a:r>
          </a:p>
        </p:txBody>
      </p:sp>
      <p:sp>
        <p:nvSpPr>
          <p:cNvPr id="16" name="Textplatzhalter 15">
            <a:extLst>
              <a:ext uri="{FF2B5EF4-FFF2-40B4-BE49-F238E27FC236}">
                <a16:creationId xmlns:a16="http://schemas.microsoft.com/office/drawing/2014/main" id="{D47A33FF-69AF-41EE-812E-42FC13F28E68}"/>
              </a:ext>
            </a:extLst>
          </p:cNvPr>
          <p:cNvSpPr>
            <a:spLocks noGrp="1"/>
          </p:cNvSpPr>
          <p:nvPr>
            <p:ph type="body" sz="quarter" idx="17"/>
          </p:nvPr>
        </p:nvSpPr>
        <p:spPr>
          <a:xfrm>
            <a:off x="5737226" y="2324100"/>
            <a:ext cx="5318284" cy="3984625"/>
          </a:xfrm>
          <a:prstGeom prst="rect">
            <a:avLst/>
          </a:prstGeom>
        </p:spPr>
        <p:txBody>
          <a:bodyPr/>
          <a:lstStyle>
            <a:lvl1pPr>
              <a:defRPr>
                <a:latin typeface="M05 Text Office" panose="020B0504040000000004" pitchFamily="34" charset="0"/>
              </a:defRPr>
            </a:lvl1pPr>
            <a:lvl2pPr>
              <a:defRPr>
                <a:latin typeface="M05 Text Office" panose="020B0504040000000004" pitchFamily="34" charset="0"/>
              </a:defRPr>
            </a:lvl2pPr>
            <a:lvl3pPr>
              <a:defRPr>
                <a:latin typeface="M05 Text Office" panose="020B0504040000000004" pitchFamily="34" charset="0"/>
              </a:defRPr>
            </a:lvl3pPr>
            <a:lvl4pPr>
              <a:defRPr>
                <a:latin typeface="M05 Text Office" panose="020B0504040000000004" pitchFamily="34" charset="0"/>
              </a:defRPr>
            </a:lvl4pPr>
            <a:lvl5pPr>
              <a:defRPr>
                <a:latin typeface="M05 Text Office" panose="020B05040400000000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 name="Titel 1">
            <a:extLst>
              <a:ext uri="{FF2B5EF4-FFF2-40B4-BE49-F238E27FC236}">
                <a16:creationId xmlns:a16="http://schemas.microsoft.com/office/drawing/2014/main" id="{45E3D30E-F44B-40B1-AB91-44D8BABA5FA9}"/>
              </a:ext>
            </a:extLst>
          </p:cNvPr>
          <p:cNvSpPr>
            <a:spLocks noGrp="1"/>
          </p:cNvSpPr>
          <p:nvPr>
            <p:ph type="title"/>
          </p:nvPr>
        </p:nvSpPr>
        <p:spPr>
          <a:xfrm>
            <a:off x="330201" y="550151"/>
            <a:ext cx="10728000" cy="702000"/>
          </a:xfrm>
        </p:spPr>
        <p:txBody>
          <a:bodyPr/>
          <a:lstStyle>
            <a:lvl1pPr>
              <a:defRPr>
                <a:latin typeface="M05 Text Office Bold" panose="020B0804040000000004" pitchFamily="34" charset="0"/>
              </a:defRPr>
            </a:lvl1pPr>
          </a:lstStyle>
          <a:p>
            <a:r>
              <a:rPr lang="de-DE"/>
              <a:t>Mastertitelformat bearbeiten</a:t>
            </a:r>
          </a:p>
        </p:txBody>
      </p:sp>
      <p:sp>
        <p:nvSpPr>
          <p:cNvPr id="13" name="Foliennummernplatzhalter 52">
            <a:extLst>
              <a:ext uri="{FF2B5EF4-FFF2-40B4-BE49-F238E27FC236}">
                <a16:creationId xmlns:a16="http://schemas.microsoft.com/office/drawing/2014/main" id="{D874788A-3E01-4735-B998-BF7681C4A1D5}"/>
              </a:ext>
            </a:extLst>
          </p:cNvPr>
          <p:cNvSpPr>
            <a:spLocks noGrp="1"/>
          </p:cNvSpPr>
          <p:nvPr>
            <p:ph type="sldNum" sz="quarter" idx="4"/>
          </p:nvPr>
        </p:nvSpPr>
        <p:spPr>
          <a:xfrm>
            <a:off x="10274459" y="6394450"/>
            <a:ext cx="781050" cy="365125"/>
          </a:xfrm>
          <a:prstGeom prst="rect">
            <a:avLst/>
          </a:prstGeom>
        </p:spPr>
        <p:txBody>
          <a:bodyPr vert="horz" lIns="91440" tIns="45720" rIns="91440" bIns="45720" rtlCol="0" anchor="ctr"/>
          <a:lstStyle>
            <a:lvl1pPr algn="r">
              <a:defRPr sz="800">
                <a:solidFill>
                  <a:schemeClr val="tx2"/>
                </a:solidFill>
                <a:latin typeface="M05 Text Office" panose="020B0504040000000004" pitchFamily="34" charset="0"/>
              </a:defRPr>
            </a:lvl1pPr>
          </a:lstStyle>
          <a:p>
            <a:r>
              <a:rPr lang="de-DE"/>
              <a:t>Seite </a:t>
            </a:r>
            <a:fld id="{A8D1AB97-F97B-4190-BD45-5A4F2F283CBD}" type="slidenum">
              <a:rPr lang="de-DE" smtClean="0"/>
              <a:pPr/>
              <a:t>‹Nr.›</a:t>
            </a:fld>
            <a:endParaRPr lang="de-DE"/>
          </a:p>
        </p:txBody>
      </p:sp>
      <p:sp>
        <p:nvSpPr>
          <p:cNvPr id="15" name="Fußzeilenplatzhalter 53">
            <a:extLst>
              <a:ext uri="{FF2B5EF4-FFF2-40B4-BE49-F238E27FC236}">
                <a16:creationId xmlns:a16="http://schemas.microsoft.com/office/drawing/2014/main" id="{4B248B13-891B-4A90-99CD-74E50FCE6F07}"/>
              </a:ext>
            </a:extLst>
          </p:cNvPr>
          <p:cNvSpPr>
            <a:spLocks noGrp="1"/>
          </p:cNvSpPr>
          <p:nvPr>
            <p:ph type="ftr" sz="quarter" idx="3"/>
          </p:nvPr>
        </p:nvSpPr>
        <p:spPr>
          <a:xfrm>
            <a:off x="330201" y="6394450"/>
            <a:ext cx="8820000" cy="365125"/>
          </a:xfrm>
          <a:prstGeom prst="rect">
            <a:avLst/>
          </a:prstGeom>
        </p:spPr>
        <p:txBody>
          <a:bodyPr vert="horz" lIns="0" tIns="0" rIns="0" bIns="0" rtlCol="0" anchor="ctr"/>
          <a:lstStyle>
            <a:lvl1pPr algn="l">
              <a:defRPr sz="800">
                <a:solidFill>
                  <a:schemeClr val="tx1">
                    <a:tint val="75000"/>
                  </a:schemeClr>
                </a:solidFill>
                <a:latin typeface="M05 Text Office" panose="020B0504040000000004" pitchFamily="34" charset="0"/>
              </a:defRPr>
            </a:lvl1pPr>
          </a:lstStyle>
          <a:p>
            <a:r>
              <a:rPr lang="de-DE"/>
              <a:t>27.06.2019 / Styleguide Musterfolien für M05 Präsentationen</a:t>
            </a:r>
          </a:p>
        </p:txBody>
      </p:sp>
      <p:sp>
        <p:nvSpPr>
          <p:cNvPr id="10" name="Textplatzhalter 3">
            <a:extLst>
              <a:ext uri="{FF2B5EF4-FFF2-40B4-BE49-F238E27FC236}">
                <a16:creationId xmlns:a16="http://schemas.microsoft.com/office/drawing/2014/main" id="{9F1113BD-2EDB-4CBB-AD29-0E160C28A368}"/>
              </a:ext>
            </a:extLst>
          </p:cNvPr>
          <p:cNvSpPr>
            <a:spLocks noGrp="1"/>
          </p:cNvSpPr>
          <p:nvPr>
            <p:ph type="body" sz="quarter" idx="18" hasCustomPrompt="1"/>
          </p:nvPr>
        </p:nvSpPr>
        <p:spPr>
          <a:xfrm>
            <a:off x="330201" y="168743"/>
            <a:ext cx="8978717" cy="277200"/>
          </a:xfrm>
          <a:prstGeom prst="rect">
            <a:avLst/>
          </a:prstGeom>
        </p:spPr>
        <p:txBody>
          <a:bodyPr lIns="0" tIns="0" rIns="0" bIns="0" anchor="ctr"/>
          <a:lstStyle>
            <a:lvl1pPr marL="0" indent="0">
              <a:buNone/>
              <a:defRPr sz="1200" b="1" cap="all" baseline="0">
                <a:latin typeface="M05 Text Office" panose="020B0504040000000004" pitchFamily="34" charset="0"/>
              </a:defRPr>
            </a:lvl1pPr>
          </a:lstStyle>
          <a:p>
            <a:pPr lvl="0"/>
            <a:r>
              <a:rPr lang="de-DE"/>
              <a:t>Sachtitel M05 Text Regular 12 PT in </a:t>
            </a:r>
            <a:r>
              <a:rPr lang="de-DE" err="1"/>
              <a:t>Grossbuchstaben</a:t>
            </a:r>
            <a:endParaRPr lang="de-DE"/>
          </a:p>
        </p:txBody>
      </p:sp>
    </p:spTree>
    <p:extLst>
      <p:ext uri="{BB962C8B-B14F-4D97-AF65-F5344CB8AC3E}">
        <p14:creationId xmlns:p14="http://schemas.microsoft.com/office/powerpoint/2010/main" val="34232379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o/Con Chart">
    <p:bg>
      <p:bgRef idx="1001">
        <a:schemeClr val="bg1"/>
      </p:bgRef>
    </p:bg>
    <p:spTree>
      <p:nvGrpSpPr>
        <p:cNvPr id="1" name=""/>
        <p:cNvGrpSpPr/>
        <p:nvPr/>
      </p:nvGrpSpPr>
      <p:grpSpPr>
        <a:xfrm>
          <a:off x="0" y="0"/>
          <a:ext cx="0" cy="0"/>
          <a:chOff x="0" y="0"/>
          <a:chExt cx="0" cy="0"/>
        </a:xfrm>
      </p:grpSpPr>
      <p:sp>
        <p:nvSpPr>
          <p:cNvPr id="20" name="Textplatzhalter 2">
            <a:extLst>
              <a:ext uri="{FF2B5EF4-FFF2-40B4-BE49-F238E27FC236}">
                <a16:creationId xmlns:a16="http://schemas.microsoft.com/office/drawing/2014/main" id="{F920A0E4-FD31-4E54-8033-CC6CEF823A45}"/>
              </a:ext>
            </a:extLst>
          </p:cNvPr>
          <p:cNvSpPr>
            <a:spLocks noGrp="1" noChangeAspect="1"/>
          </p:cNvSpPr>
          <p:nvPr>
            <p:ph type="body" sz="quarter" idx="19" hasCustomPrompt="1"/>
          </p:nvPr>
        </p:nvSpPr>
        <p:spPr>
          <a:xfrm flipH="1">
            <a:off x="5695964" y="1907059"/>
            <a:ext cx="5373363" cy="4226502"/>
          </a:xfrm>
          <a:custGeom>
            <a:avLst/>
            <a:gdLst>
              <a:gd name="connsiteX0" fmla="*/ 0 w 10191750"/>
              <a:gd name="connsiteY0" fmla="*/ 0 h 6858000"/>
              <a:gd name="connsiteX1" fmla="*/ 6762750 w 10191750"/>
              <a:gd name="connsiteY1" fmla="*/ 0 h 6858000"/>
              <a:gd name="connsiteX2" fmla="*/ 10191750 w 10191750"/>
              <a:gd name="connsiteY2" fmla="*/ 3429000 h 6858000"/>
              <a:gd name="connsiteX3" fmla="*/ 10191750 w 10191750"/>
              <a:gd name="connsiteY3" fmla="*/ 6858000 h 6858000"/>
              <a:gd name="connsiteX4" fmla="*/ 0 w 10191750"/>
              <a:gd name="connsiteY4" fmla="*/ 6858000 h 6858000"/>
              <a:gd name="connsiteX5" fmla="*/ 0 w 10191750"/>
              <a:gd name="connsiteY5" fmla="*/ 0 h 6858000"/>
              <a:gd name="connsiteX0" fmla="*/ 0 w 10191750"/>
              <a:gd name="connsiteY0" fmla="*/ 9525 h 6867525"/>
              <a:gd name="connsiteX1" fmla="*/ 4410075 w 10191750"/>
              <a:gd name="connsiteY1" fmla="*/ 0 h 6867525"/>
              <a:gd name="connsiteX2" fmla="*/ 10191750 w 10191750"/>
              <a:gd name="connsiteY2" fmla="*/ 3438525 h 6867525"/>
              <a:gd name="connsiteX3" fmla="*/ 10191750 w 10191750"/>
              <a:gd name="connsiteY3" fmla="*/ 6867525 h 6867525"/>
              <a:gd name="connsiteX4" fmla="*/ 0 w 10191750"/>
              <a:gd name="connsiteY4" fmla="*/ 6867525 h 6867525"/>
              <a:gd name="connsiteX5" fmla="*/ 0 w 10191750"/>
              <a:gd name="connsiteY5" fmla="*/ 9525 h 6867525"/>
              <a:gd name="connsiteX0" fmla="*/ 0 w 10191750"/>
              <a:gd name="connsiteY0" fmla="*/ 9525 h 6867525"/>
              <a:gd name="connsiteX1" fmla="*/ 4410075 w 10191750"/>
              <a:gd name="connsiteY1" fmla="*/ 0 h 6867525"/>
              <a:gd name="connsiteX2" fmla="*/ 10172700 w 10191750"/>
              <a:gd name="connsiteY2" fmla="*/ 5781675 h 6867525"/>
              <a:gd name="connsiteX3" fmla="*/ 10191750 w 10191750"/>
              <a:gd name="connsiteY3" fmla="*/ 6867525 h 6867525"/>
              <a:gd name="connsiteX4" fmla="*/ 0 w 10191750"/>
              <a:gd name="connsiteY4" fmla="*/ 6867525 h 6867525"/>
              <a:gd name="connsiteX5" fmla="*/ 0 w 10191750"/>
              <a:gd name="connsiteY5" fmla="*/ 9525 h 6867525"/>
              <a:gd name="connsiteX0" fmla="*/ 0 w 10176285"/>
              <a:gd name="connsiteY0" fmla="*/ 9525 h 6867525"/>
              <a:gd name="connsiteX1" fmla="*/ 4410075 w 10176285"/>
              <a:gd name="connsiteY1" fmla="*/ 0 h 6867525"/>
              <a:gd name="connsiteX2" fmla="*/ 10172700 w 10176285"/>
              <a:gd name="connsiteY2" fmla="*/ 5781675 h 6867525"/>
              <a:gd name="connsiteX3" fmla="*/ 10176285 w 10176285"/>
              <a:gd name="connsiteY3" fmla="*/ 6867525 h 6867525"/>
              <a:gd name="connsiteX4" fmla="*/ 0 w 10176285"/>
              <a:gd name="connsiteY4" fmla="*/ 6867525 h 6867525"/>
              <a:gd name="connsiteX5" fmla="*/ 0 w 10176285"/>
              <a:gd name="connsiteY5" fmla="*/ 9525 h 6867525"/>
              <a:gd name="connsiteX0" fmla="*/ 0 w 10176285"/>
              <a:gd name="connsiteY0" fmla="*/ 9525 h 6867525"/>
              <a:gd name="connsiteX1" fmla="*/ 7590398 w 10176285"/>
              <a:gd name="connsiteY1" fmla="*/ 0 h 6867525"/>
              <a:gd name="connsiteX2" fmla="*/ 10172700 w 10176285"/>
              <a:gd name="connsiteY2" fmla="*/ 5781675 h 6867525"/>
              <a:gd name="connsiteX3" fmla="*/ 10176285 w 10176285"/>
              <a:gd name="connsiteY3" fmla="*/ 6867525 h 6867525"/>
              <a:gd name="connsiteX4" fmla="*/ 0 w 10176285"/>
              <a:gd name="connsiteY4" fmla="*/ 6867525 h 6867525"/>
              <a:gd name="connsiteX5" fmla="*/ 0 w 10176285"/>
              <a:gd name="connsiteY5" fmla="*/ 9525 h 6867525"/>
              <a:gd name="connsiteX0" fmla="*/ 0 w 10176285"/>
              <a:gd name="connsiteY0" fmla="*/ 9525 h 6867525"/>
              <a:gd name="connsiteX1" fmla="*/ 7590398 w 10176285"/>
              <a:gd name="connsiteY1" fmla="*/ 0 h 6867525"/>
              <a:gd name="connsiteX2" fmla="*/ 10154932 w 10176285"/>
              <a:gd name="connsiteY2" fmla="*/ 1994458 h 6867525"/>
              <a:gd name="connsiteX3" fmla="*/ 10176285 w 10176285"/>
              <a:gd name="connsiteY3" fmla="*/ 6867525 h 6867525"/>
              <a:gd name="connsiteX4" fmla="*/ 0 w 10176285"/>
              <a:gd name="connsiteY4" fmla="*/ 6867525 h 6867525"/>
              <a:gd name="connsiteX5" fmla="*/ 0 w 10176285"/>
              <a:gd name="connsiteY5" fmla="*/ 9525 h 6867525"/>
              <a:gd name="connsiteX0" fmla="*/ 0 w 10176285"/>
              <a:gd name="connsiteY0" fmla="*/ 9525 h 6867525"/>
              <a:gd name="connsiteX1" fmla="*/ 7590398 w 10176285"/>
              <a:gd name="connsiteY1" fmla="*/ 0 h 6867525"/>
              <a:gd name="connsiteX2" fmla="*/ 10154932 w 10176285"/>
              <a:gd name="connsiteY2" fmla="*/ 1994458 h 6867525"/>
              <a:gd name="connsiteX3" fmla="*/ 10176285 w 10176285"/>
              <a:gd name="connsiteY3" fmla="*/ 6867525 h 6867525"/>
              <a:gd name="connsiteX4" fmla="*/ 0 w 10176285"/>
              <a:gd name="connsiteY4" fmla="*/ 6867525 h 6867525"/>
              <a:gd name="connsiteX5" fmla="*/ 0 w 10176285"/>
              <a:gd name="connsiteY5" fmla="*/ 9525 h 6867525"/>
              <a:gd name="connsiteX0" fmla="*/ 0 w 10176285"/>
              <a:gd name="connsiteY0" fmla="*/ 1397 h 6859397"/>
              <a:gd name="connsiteX1" fmla="*/ 7590398 w 10176285"/>
              <a:gd name="connsiteY1" fmla="*/ 0 h 6859397"/>
              <a:gd name="connsiteX2" fmla="*/ 10154932 w 10176285"/>
              <a:gd name="connsiteY2" fmla="*/ 1986330 h 6859397"/>
              <a:gd name="connsiteX3" fmla="*/ 10176285 w 10176285"/>
              <a:gd name="connsiteY3" fmla="*/ 6859397 h 6859397"/>
              <a:gd name="connsiteX4" fmla="*/ 0 w 10176285"/>
              <a:gd name="connsiteY4" fmla="*/ 6859397 h 6859397"/>
              <a:gd name="connsiteX5" fmla="*/ 0 w 10176285"/>
              <a:gd name="connsiteY5" fmla="*/ 1397 h 6859397"/>
              <a:gd name="connsiteX0" fmla="*/ 0 w 10176285"/>
              <a:gd name="connsiteY0" fmla="*/ -1 h 6857999"/>
              <a:gd name="connsiteX1" fmla="*/ 7590398 w 10176285"/>
              <a:gd name="connsiteY1" fmla="*/ 6731 h 6857999"/>
              <a:gd name="connsiteX2" fmla="*/ 10154932 w 10176285"/>
              <a:gd name="connsiteY2" fmla="*/ 1984932 h 6857999"/>
              <a:gd name="connsiteX3" fmla="*/ 10176285 w 10176285"/>
              <a:gd name="connsiteY3" fmla="*/ 6857999 h 6857999"/>
              <a:gd name="connsiteX4" fmla="*/ 0 w 10176285"/>
              <a:gd name="connsiteY4" fmla="*/ 6857999 h 6857999"/>
              <a:gd name="connsiteX5" fmla="*/ 0 w 10176285"/>
              <a:gd name="connsiteY5" fmla="*/ -1 h 6857999"/>
              <a:gd name="connsiteX0" fmla="*/ 0 w 10176285"/>
              <a:gd name="connsiteY0" fmla="*/ 0 h 6853937"/>
              <a:gd name="connsiteX1" fmla="*/ 7590398 w 10176285"/>
              <a:gd name="connsiteY1" fmla="*/ 2669 h 6853937"/>
              <a:gd name="connsiteX2" fmla="*/ 10154932 w 10176285"/>
              <a:gd name="connsiteY2" fmla="*/ 1980870 h 6853937"/>
              <a:gd name="connsiteX3" fmla="*/ 10176285 w 10176285"/>
              <a:gd name="connsiteY3" fmla="*/ 6853937 h 6853937"/>
              <a:gd name="connsiteX4" fmla="*/ 0 w 10176285"/>
              <a:gd name="connsiteY4" fmla="*/ 6853937 h 6853937"/>
              <a:gd name="connsiteX5" fmla="*/ 0 w 10176285"/>
              <a:gd name="connsiteY5" fmla="*/ 0 h 6853937"/>
              <a:gd name="connsiteX0" fmla="*/ 0 w 10176285"/>
              <a:gd name="connsiteY0" fmla="*/ 0 h 6853937"/>
              <a:gd name="connsiteX1" fmla="*/ 7590398 w 10176285"/>
              <a:gd name="connsiteY1" fmla="*/ 2669 h 6853937"/>
              <a:gd name="connsiteX2" fmla="*/ 10159535 w 10176285"/>
              <a:gd name="connsiteY2" fmla="*/ 1992690 h 6853937"/>
              <a:gd name="connsiteX3" fmla="*/ 10176285 w 10176285"/>
              <a:gd name="connsiteY3" fmla="*/ 6853937 h 6853937"/>
              <a:gd name="connsiteX4" fmla="*/ 0 w 10176285"/>
              <a:gd name="connsiteY4" fmla="*/ 6853937 h 6853937"/>
              <a:gd name="connsiteX5" fmla="*/ 0 w 10176285"/>
              <a:gd name="connsiteY5" fmla="*/ 0 h 6853937"/>
              <a:gd name="connsiteX0" fmla="*/ 0 w 10176285"/>
              <a:gd name="connsiteY0" fmla="*/ 0 h 6853937"/>
              <a:gd name="connsiteX1" fmla="*/ 7590398 w 10176285"/>
              <a:gd name="connsiteY1" fmla="*/ 2669 h 6853937"/>
              <a:gd name="connsiteX2" fmla="*/ 10159535 w 10176285"/>
              <a:gd name="connsiteY2" fmla="*/ 1992690 h 6853937"/>
              <a:gd name="connsiteX3" fmla="*/ 10176285 w 10176285"/>
              <a:gd name="connsiteY3" fmla="*/ 6853937 h 6853937"/>
              <a:gd name="connsiteX4" fmla="*/ 0 w 10176285"/>
              <a:gd name="connsiteY4" fmla="*/ 6853937 h 6853937"/>
              <a:gd name="connsiteX5" fmla="*/ 0 w 10176285"/>
              <a:gd name="connsiteY5" fmla="*/ 0 h 6853937"/>
              <a:gd name="connsiteX0" fmla="*/ 0 w 10171682"/>
              <a:gd name="connsiteY0" fmla="*/ 0 h 6853937"/>
              <a:gd name="connsiteX1" fmla="*/ 7590398 w 10171682"/>
              <a:gd name="connsiteY1" fmla="*/ 2669 h 6853937"/>
              <a:gd name="connsiteX2" fmla="*/ 10159535 w 10171682"/>
              <a:gd name="connsiteY2" fmla="*/ 1992690 h 6853937"/>
              <a:gd name="connsiteX3" fmla="*/ 10171682 w 10171682"/>
              <a:gd name="connsiteY3" fmla="*/ 6853937 h 6853937"/>
              <a:gd name="connsiteX4" fmla="*/ 0 w 10171682"/>
              <a:gd name="connsiteY4" fmla="*/ 6853937 h 6853937"/>
              <a:gd name="connsiteX5" fmla="*/ 0 w 10171682"/>
              <a:gd name="connsiteY5" fmla="*/ 0 h 6853937"/>
              <a:gd name="connsiteX0" fmla="*/ 0 w 10171682"/>
              <a:gd name="connsiteY0" fmla="*/ 0 h 6853937"/>
              <a:gd name="connsiteX1" fmla="*/ 7590398 w 10171682"/>
              <a:gd name="connsiteY1" fmla="*/ 2669 h 6853937"/>
              <a:gd name="connsiteX2" fmla="*/ 10159536 w 10171682"/>
              <a:gd name="connsiteY2" fmla="*/ 1984810 h 6853937"/>
              <a:gd name="connsiteX3" fmla="*/ 10171682 w 10171682"/>
              <a:gd name="connsiteY3" fmla="*/ 6853937 h 6853937"/>
              <a:gd name="connsiteX4" fmla="*/ 0 w 10171682"/>
              <a:gd name="connsiteY4" fmla="*/ 6853937 h 6853937"/>
              <a:gd name="connsiteX5" fmla="*/ 0 w 10171682"/>
              <a:gd name="connsiteY5" fmla="*/ 0 h 6853937"/>
              <a:gd name="connsiteX0" fmla="*/ 0 w 10171682"/>
              <a:gd name="connsiteY0" fmla="*/ 0 h 6853937"/>
              <a:gd name="connsiteX1" fmla="*/ 7590398 w 10171682"/>
              <a:gd name="connsiteY1" fmla="*/ 2669 h 6853937"/>
              <a:gd name="connsiteX2" fmla="*/ 10164139 w 10171682"/>
              <a:gd name="connsiteY2" fmla="*/ 1984810 h 6853937"/>
              <a:gd name="connsiteX3" fmla="*/ 10171682 w 10171682"/>
              <a:gd name="connsiteY3" fmla="*/ 6853937 h 6853937"/>
              <a:gd name="connsiteX4" fmla="*/ 0 w 10171682"/>
              <a:gd name="connsiteY4" fmla="*/ 6853937 h 6853937"/>
              <a:gd name="connsiteX5" fmla="*/ 0 w 10171682"/>
              <a:gd name="connsiteY5" fmla="*/ 0 h 6853937"/>
              <a:gd name="connsiteX0" fmla="*/ 0 w 10171682"/>
              <a:gd name="connsiteY0" fmla="*/ 0 h 6853937"/>
              <a:gd name="connsiteX1" fmla="*/ 7590398 w 10171682"/>
              <a:gd name="connsiteY1" fmla="*/ 2669 h 6853937"/>
              <a:gd name="connsiteX2" fmla="*/ 10164139 w 10171682"/>
              <a:gd name="connsiteY2" fmla="*/ 1984810 h 6853937"/>
              <a:gd name="connsiteX3" fmla="*/ 10171682 w 10171682"/>
              <a:gd name="connsiteY3" fmla="*/ 6853937 h 6853937"/>
              <a:gd name="connsiteX4" fmla="*/ 0 w 10171682"/>
              <a:gd name="connsiteY4" fmla="*/ 6853937 h 6853937"/>
              <a:gd name="connsiteX5" fmla="*/ 0 w 10171682"/>
              <a:gd name="connsiteY5" fmla="*/ 0 h 6853937"/>
              <a:gd name="connsiteX0" fmla="*/ 0 w 10171682"/>
              <a:gd name="connsiteY0" fmla="*/ 0 h 6853937"/>
              <a:gd name="connsiteX1" fmla="*/ 7590398 w 10171682"/>
              <a:gd name="connsiteY1" fmla="*/ 2669 h 6853937"/>
              <a:gd name="connsiteX2" fmla="*/ 10164139 w 10171682"/>
              <a:gd name="connsiteY2" fmla="*/ 1984810 h 6853937"/>
              <a:gd name="connsiteX3" fmla="*/ 10171682 w 10171682"/>
              <a:gd name="connsiteY3" fmla="*/ 6853937 h 6853937"/>
              <a:gd name="connsiteX4" fmla="*/ 0 w 10171682"/>
              <a:gd name="connsiteY4" fmla="*/ 6853937 h 6853937"/>
              <a:gd name="connsiteX5" fmla="*/ 0 w 10171682"/>
              <a:gd name="connsiteY5" fmla="*/ 0 h 6853937"/>
              <a:gd name="connsiteX0" fmla="*/ 0 w 10172137"/>
              <a:gd name="connsiteY0" fmla="*/ 0 h 6853937"/>
              <a:gd name="connsiteX1" fmla="*/ 7590398 w 10172137"/>
              <a:gd name="connsiteY1" fmla="*/ 2669 h 6853937"/>
              <a:gd name="connsiteX2" fmla="*/ 10168741 w 10172137"/>
              <a:gd name="connsiteY2" fmla="*/ 1984810 h 6853937"/>
              <a:gd name="connsiteX3" fmla="*/ 10171682 w 10172137"/>
              <a:gd name="connsiteY3" fmla="*/ 6853937 h 6853937"/>
              <a:gd name="connsiteX4" fmla="*/ 0 w 10172137"/>
              <a:gd name="connsiteY4" fmla="*/ 6853937 h 6853937"/>
              <a:gd name="connsiteX5" fmla="*/ 0 w 10172137"/>
              <a:gd name="connsiteY5" fmla="*/ 0 h 6853937"/>
              <a:gd name="connsiteX0" fmla="*/ 0 w 10175589"/>
              <a:gd name="connsiteY0" fmla="*/ 0 h 6853937"/>
              <a:gd name="connsiteX1" fmla="*/ 7590398 w 10175589"/>
              <a:gd name="connsiteY1" fmla="*/ 2669 h 6853937"/>
              <a:gd name="connsiteX2" fmla="*/ 10173172 w 10175589"/>
              <a:gd name="connsiteY2" fmla="*/ 1984810 h 6853937"/>
              <a:gd name="connsiteX3" fmla="*/ 10171682 w 10175589"/>
              <a:gd name="connsiteY3" fmla="*/ 6853937 h 6853937"/>
              <a:gd name="connsiteX4" fmla="*/ 0 w 10175589"/>
              <a:gd name="connsiteY4" fmla="*/ 6853937 h 6853937"/>
              <a:gd name="connsiteX5" fmla="*/ 0 w 10175589"/>
              <a:gd name="connsiteY5" fmla="*/ 0 h 6853937"/>
              <a:gd name="connsiteX0" fmla="*/ 0 w 10176567"/>
              <a:gd name="connsiteY0" fmla="*/ 0 h 6853937"/>
              <a:gd name="connsiteX1" fmla="*/ 7590398 w 10176567"/>
              <a:gd name="connsiteY1" fmla="*/ 2669 h 6853937"/>
              <a:gd name="connsiteX2" fmla="*/ 10173172 w 10176567"/>
              <a:gd name="connsiteY2" fmla="*/ 1984810 h 6853937"/>
              <a:gd name="connsiteX3" fmla="*/ 10176113 w 10176567"/>
              <a:gd name="connsiteY3" fmla="*/ 6850145 h 6853937"/>
              <a:gd name="connsiteX4" fmla="*/ 0 w 10176567"/>
              <a:gd name="connsiteY4" fmla="*/ 6853937 h 6853937"/>
              <a:gd name="connsiteX5" fmla="*/ 0 w 10176567"/>
              <a:gd name="connsiteY5" fmla="*/ 0 h 6853937"/>
              <a:gd name="connsiteX0" fmla="*/ 0 w 10176112"/>
              <a:gd name="connsiteY0" fmla="*/ 0 h 6853937"/>
              <a:gd name="connsiteX1" fmla="*/ 7590398 w 10176112"/>
              <a:gd name="connsiteY1" fmla="*/ 2669 h 6853937"/>
              <a:gd name="connsiteX2" fmla="*/ 10168743 w 10176112"/>
              <a:gd name="connsiteY2" fmla="*/ 1992395 h 6853937"/>
              <a:gd name="connsiteX3" fmla="*/ 10176113 w 10176112"/>
              <a:gd name="connsiteY3" fmla="*/ 6850145 h 6853937"/>
              <a:gd name="connsiteX4" fmla="*/ 0 w 10176112"/>
              <a:gd name="connsiteY4" fmla="*/ 6853937 h 6853937"/>
              <a:gd name="connsiteX5" fmla="*/ 0 w 10176112"/>
              <a:gd name="connsiteY5" fmla="*/ 0 h 6853937"/>
              <a:gd name="connsiteX0" fmla="*/ 0 w 10176114"/>
              <a:gd name="connsiteY0" fmla="*/ 0 h 6853937"/>
              <a:gd name="connsiteX1" fmla="*/ 7590398 w 10176114"/>
              <a:gd name="connsiteY1" fmla="*/ 2669 h 6853937"/>
              <a:gd name="connsiteX2" fmla="*/ 10168744 w 10176114"/>
              <a:gd name="connsiteY2" fmla="*/ 1999783 h 6853937"/>
              <a:gd name="connsiteX3" fmla="*/ 10176113 w 10176114"/>
              <a:gd name="connsiteY3" fmla="*/ 6850145 h 6853937"/>
              <a:gd name="connsiteX4" fmla="*/ 0 w 10176114"/>
              <a:gd name="connsiteY4" fmla="*/ 6853937 h 6853937"/>
              <a:gd name="connsiteX5" fmla="*/ 0 w 10176114"/>
              <a:gd name="connsiteY5" fmla="*/ 0 h 6853937"/>
              <a:gd name="connsiteX0" fmla="*/ 0 w 10176112"/>
              <a:gd name="connsiteY0" fmla="*/ 4717 h 6858654"/>
              <a:gd name="connsiteX1" fmla="*/ 7590397 w 10176112"/>
              <a:gd name="connsiteY1" fmla="*/ 0 h 6858654"/>
              <a:gd name="connsiteX2" fmla="*/ 10168744 w 10176112"/>
              <a:gd name="connsiteY2" fmla="*/ 2004500 h 6858654"/>
              <a:gd name="connsiteX3" fmla="*/ 10176113 w 10176112"/>
              <a:gd name="connsiteY3" fmla="*/ 6854862 h 6858654"/>
              <a:gd name="connsiteX4" fmla="*/ 0 w 10176112"/>
              <a:gd name="connsiteY4" fmla="*/ 6858654 h 6858654"/>
              <a:gd name="connsiteX5" fmla="*/ 0 w 10176112"/>
              <a:gd name="connsiteY5" fmla="*/ 4717 h 6858654"/>
              <a:gd name="connsiteX0" fmla="*/ 0 w 10176114"/>
              <a:gd name="connsiteY0" fmla="*/ 0 h 6861325"/>
              <a:gd name="connsiteX1" fmla="*/ 7590397 w 10176114"/>
              <a:gd name="connsiteY1" fmla="*/ 2671 h 6861325"/>
              <a:gd name="connsiteX2" fmla="*/ 10168744 w 10176114"/>
              <a:gd name="connsiteY2" fmla="*/ 2007171 h 6861325"/>
              <a:gd name="connsiteX3" fmla="*/ 10176113 w 10176114"/>
              <a:gd name="connsiteY3" fmla="*/ 6857533 h 6861325"/>
              <a:gd name="connsiteX4" fmla="*/ 0 w 10176114"/>
              <a:gd name="connsiteY4" fmla="*/ 6861325 h 6861325"/>
              <a:gd name="connsiteX5" fmla="*/ 0 w 10176114"/>
              <a:gd name="connsiteY5" fmla="*/ 0 h 6861325"/>
              <a:gd name="connsiteX0" fmla="*/ 0 w 10176112"/>
              <a:gd name="connsiteY0" fmla="*/ 0 h 6861325"/>
              <a:gd name="connsiteX1" fmla="*/ 7590397 w 10176112"/>
              <a:gd name="connsiteY1" fmla="*/ 2671 h 6861325"/>
              <a:gd name="connsiteX2" fmla="*/ 10168744 w 10176112"/>
              <a:gd name="connsiteY2" fmla="*/ 2007171 h 6861325"/>
              <a:gd name="connsiteX3" fmla="*/ 10176113 w 10176112"/>
              <a:gd name="connsiteY3" fmla="*/ 6857533 h 6861325"/>
              <a:gd name="connsiteX4" fmla="*/ 0 w 10176112"/>
              <a:gd name="connsiteY4" fmla="*/ 6861325 h 6861325"/>
              <a:gd name="connsiteX5" fmla="*/ 0 w 10176112"/>
              <a:gd name="connsiteY5" fmla="*/ 0 h 6861325"/>
              <a:gd name="connsiteX0" fmla="*/ 0 w 10176114"/>
              <a:gd name="connsiteY0" fmla="*/ 0 h 6861325"/>
              <a:gd name="connsiteX1" fmla="*/ 7590397 w 10176114"/>
              <a:gd name="connsiteY1" fmla="*/ 2671 h 6861325"/>
              <a:gd name="connsiteX2" fmla="*/ 10168744 w 10176114"/>
              <a:gd name="connsiteY2" fmla="*/ 2007171 h 6861325"/>
              <a:gd name="connsiteX3" fmla="*/ 10176113 w 10176114"/>
              <a:gd name="connsiteY3" fmla="*/ 6857533 h 6861325"/>
              <a:gd name="connsiteX4" fmla="*/ 0 w 10176114"/>
              <a:gd name="connsiteY4" fmla="*/ 6861325 h 6861325"/>
              <a:gd name="connsiteX5" fmla="*/ 0 w 10176114"/>
              <a:gd name="connsiteY5" fmla="*/ 0 h 6861325"/>
              <a:gd name="connsiteX0" fmla="*/ 0 w 10176112"/>
              <a:gd name="connsiteY0" fmla="*/ 0 h 6861325"/>
              <a:gd name="connsiteX1" fmla="*/ 7590397 w 10176112"/>
              <a:gd name="connsiteY1" fmla="*/ 2671 h 6861325"/>
              <a:gd name="connsiteX2" fmla="*/ 10168744 w 10176112"/>
              <a:gd name="connsiteY2" fmla="*/ 2007171 h 6861325"/>
              <a:gd name="connsiteX3" fmla="*/ 10176113 w 10176112"/>
              <a:gd name="connsiteY3" fmla="*/ 6857533 h 6861325"/>
              <a:gd name="connsiteX4" fmla="*/ 0 w 10176112"/>
              <a:gd name="connsiteY4" fmla="*/ 6861325 h 6861325"/>
              <a:gd name="connsiteX5" fmla="*/ 0 w 10176112"/>
              <a:gd name="connsiteY5" fmla="*/ 0 h 6861325"/>
              <a:gd name="connsiteX0" fmla="*/ 0 w 10176114"/>
              <a:gd name="connsiteY0" fmla="*/ 0 h 6861325"/>
              <a:gd name="connsiteX1" fmla="*/ 7590397 w 10176114"/>
              <a:gd name="connsiteY1" fmla="*/ 2671 h 6861325"/>
              <a:gd name="connsiteX2" fmla="*/ 10168744 w 10176114"/>
              <a:gd name="connsiteY2" fmla="*/ 2007171 h 6861325"/>
              <a:gd name="connsiteX3" fmla="*/ 10176113 w 10176114"/>
              <a:gd name="connsiteY3" fmla="*/ 6857533 h 6861325"/>
              <a:gd name="connsiteX4" fmla="*/ 0 w 10176114"/>
              <a:gd name="connsiteY4" fmla="*/ 6861325 h 6861325"/>
              <a:gd name="connsiteX5" fmla="*/ 0 w 10176114"/>
              <a:gd name="connsiteY5" fmla="*/ 0 h 6861325"/>
              <a:gd name="connsiteX0" fmla="*/ 0 w 10176112"/>
              <a:gd name="connsiteY0" fmla="*/ 0 h 6861325"/>
              <a:gd name="connsiteX1" fmla="*/ 7590397 w 10176112"/>
              <a:gd name="connsiteY1" fmla="*/ 2671 h 6861325"/>
              <a:gd name="connsiteX2" fmla="*/ 10168744 w 10176112"/>
              <a:gd name="connsiteY2" fmla="*/ 2007171 h 6861325"/>
              <a:gd name="connsiteX3" fmla="*/ 10176113 w 10176112"/>
              <a:gd name="connsiteY3" fmla="*/ 6857533 h 6861325"/>
              <a:gd name="connsiteX4" fmla="*/ 0 w 10176112"/>
              <a:gd name="connsiteY4" fmla="*/ 6861325 h 6861325"/>
              <a:gd name="connsiteX5" fmla="*/ 0 w 10176112"/>
              <a:gd name="connsiteY5" fmla="*/ 0 h 6861325"/>
              <a:gd name="connsiteX0" fmla="*/ 0 w 10176114"/>
              <a:gd name="connsiteY0" fmla="*/ 0 h 6861325"/>
              <a:gd name="connsiteX1" fmla="*/ 7590397 w 10176114"/>
              <a:gd name="connsiteY1" fmla="*/ 2671 h 6861325"/>
              <a:gd name="connsiteX2" fmla="*/ 10168744 w 10176114"/>
              <a:gd name="connsiteY2" fmla="*/ 2007171 h 6861325"/>
              <a:gd name="connsiteX3" fmla="*/ 10176113 w 10176114"/>
              <a:gd name="connsiteY3" fmla="*/ 6857533 h 6861325"/>
              <a:gd name="connsiteX4" fmla="*/ 0 w 10176114"/>
              <a:gd name="connsiteY4" fmla="*/ 6861325 h 6861325"/>
              <a:gd name="connsiteX5" fmla="*/ 0 w 10176114"/>
              <a:gd name="connsiteY5" fmla="*/ 0 h 6861325"/>
              <a:gd name="connsiteX0" fmla="*/ 0 w 10176112"/>
              <a:gd name="connsiteY0" fmla="*/ 4715 h 6866040"/>
              <a:gd name="connsiteX1" fmla="*/ 7594712 w 10176112"/>
              <a:gd name="connsiteY1" fmla="*/ 0 h 6866040"/>
              <a:gd name="connsiteX2" fmla="*/ 10168744 w 10176112"/>
              <a:gd name="connsiteY2" fmla="*/ 2011886 h 6866040"/>
              <a:gd name="connsiteX3" fmla="*/ 10176113 w 10176112"/>
              <a:gd name="connsiteY3" fmla="*/ 6862248 h 6866040"/>
              <a:gd name="connsiteX4" fmla="*/ 0 w 10176112"/>
              <a:gd name="connsiteY4" fmla="*/ 6866040 h 6866040"/>
              <a:gd name="connsiteX5" fmla="*/ 0 w 10176112"/>
              <a:gd name="connsiteY5" fmla="*/ 4715 h 6866040"/>
              <a:gd name="connsiteX0" fmla="*/ 0 w 10176114"/>
              <a:gd name="connsiteY0" fmla="*/ 1 h 6861326"/>
              <a:gd name="connsiteX1" fmla="*/ 7485316 w 10176114"/>
              <a:gd name="connsiteY1" fmla="*/ 8664 h 6861326"/>
              <a:gd name="connsiteX2" fmla="*/ 10168744 w 10176114"/>
              <a:gd name="connsiteY2" fmla="*/ 2007172 h 6861326"/>
              <a:gd name="connsiteX3" fmla="*/ 10176113 w 10176114"/>
              <a:gd name="connsiteY3" fmla="*/ 6857534 h 6861326"/>
              <a:gd name="connsiteX4" fmla="*/ 0 w 10176114"/>
              <a:gd name="connsiteY4" fmla="*/ 6861326 h 6861326"/>
              <a:gd name="connsiteX5" fmla="*/ 0 w 10176114"/>
              <a:gd name="connsiteY5" fmla="*/ 1 h 6861326"/>
              <a:gd name="connsiteX0" fmla="*/ 0 w 10176112"/>
              <a:gd name="connsiteY0" fmla="*/ -1 h 6861324"/>
              <a:gd name="connsiteX1" fmla="*/ 7485316 w 10176112"/>
              <a:gd name="connsiteY1" fmla="*/ 8662 h 6861324"/>
              <a:gd name="connsiteX2" fmla="*/ 10168744 w 10176112"/>
              <a:gd name="connsiteY2" fmla="*/ 2080748 h 6861324"/>
              <a:gd name="connsiteX3" fmla="*/ 10176113 w 10176112"/>
              <a:gd name="connsiteY3" fmla="*/ 6857532 h 6861324"/>
              <a:gd name="connsiteX4" fmla="*/ 0 w 10176112"/>
              <a:gd name="connsiteY4" fmla="*/ 6861324 h 6861324"/>
              <a:gd name="connsiteX5" fmla="*/ 0 w 10176112"/>
              <a:gd name="connsiteY5" fmla="*/ -1 h 6861324"/>
              <a:gd name="connsiteX0" fmla="*/ 0 w 10179149"/>
              <a:gd name="connsiteY0" fmla="*/ 1 h 6861326"/>
              <a:gd name="connsiteX1" fmla="*/ 7485316 w 10179149"/>
              <a:gd name="connsiteY1" fmla="*/ 8664 h 6861326"/>
              <a:gd name="connsiteX2" fmla="*/ 10176558 w 10179149"/>
              <a:gd name="connsiteY2" fmla="*/ 2080750 h 6861326"/>
              <a:gd name="connsiteX3" fmla="*/ 10176113 w 10179149"/>
              <a:gd name="connsiteY3" fmla="*/ 6857534 h 6861326"/>
              <a:gd name="connsiteX4" fmla="*/ 0 w 10179149"/>
              <a:gd name="connsiteY4" fmla="*/ 6861326 h 6861326"/>
              <a:gd name="connsiteX5" fmla="*/ 0 w 10179149"/>
              <a:gd name="connsiteY5" fmla="*/ 1 h 6861326"/>
              <a:gd name="connsiteX0" fmla="*/ 0 w 10186056"/>
              <a:gd name="connsiteY0" fmla="*/ -1 h 6861324"/>
              <a:gd name="connsiteX1" fmla="*/ 7485316 w 10186056"/>
              <a:gd name="connsiteY1" fmla="*/ 8662 h 6861324"/>
              <a:gd name="connsiteX2" fmla="*/ 10184372 w 10186056"/>
              <a:gd name="connsiteY2" fmla="*/ 2080748 h 6861324"/>
              <a:gd name="connsiteX3" fmla="*/ 10176113 w 10186056"/>
              <a:gd name="connsiteY3" fmla="*/ 6857532 h 6861324"/>
              <a:gd name="connsiteX4" fmla="*/ 0 w 10186056"/>
              <a:gd name="connsiteY4" fmla="*/ 6861324 h 6861324"/>
              <a:gd name="connsiteX5" fmla="*/ 0 w 10186056"/>
              <a:gd name="connsiteY5" fmla="*/ -1 h 6861324"/>
              <a:gd name="connsiteX0" fmla="*/ 0 w 10179149"/>
              <a:gd name="connsiteY0" fmla="*/ 1 h 6861326"/>
              <a:gd name="connsiteX1" fmla="*/ 7485316 w 10179149"/>
              <a:gd name="connsiteY1" fmla="*/ 8664 h 6861326"/>
              <a:gd name="connsiteX2" fmla="*/ 10176559 w 10179149"/>
              <a:gd name="connsiteY2" fmla="*/ 2087437 h 6861326"/>
              <a:gd name="connsiteX3" fmla="*/ 10176113 w 10179149"/>
              <a:gd name="connsiteY3" fmla="*/ 6857534 h 6861326"/>
              <a:gd name="connsiteX4" fmla="*/ 0 w 10179149"/>
              <a:gd name="connsiteY4" fmla="*/ 6861326 h 6861326"/>
              <a:gd name="connsiteX5" fmla="*/ 0 w 10179149"/>
              <a:gd name="connsiteY5" fmla="*/ 1 h 6861326"/>
              <a:gd name="connsiteX0" fmla="*/ 0 w 10179149"/>
              <a:gd name="connsiteY0" fmla="*/ -1 h 6861324"/>
              <a:gd name="connsiteX1" fmla="*/ 7485316 w 10179149"/>
              <a:gd name="connsiteY1" fmla="*/ 8662 h 6861324"/>
              <a:gd name="connsiteX2" fmla="*/ 10176559 w 10179149"/>
              <a:gd name="connsiteY2" fmla="*/ 2087435 h 6861324"/>
              <a:gd name="connsiteX3" fmla="*/ 10176113 w 10179149"/>
              <a:gd name="connsiteY3" fmla="*/ 6857532 h 6861324"/>
              <a:gd name="connsiteX4" fmla="*/ 0 w 10179149"/>
              <a:gd name="connsiteY4" fmla="*/ 6861324 h 6861324"/>
              <a:gd name="connsiteX5" fmla="*/ 0 w 10179149"/>
              <a:gd name="connsiteY5" fmla="*/ -1 h 6861324"/>
              <a:gd name="connsiteX0" fmla="*/ 0 w 10179149"/>
              <a:gd name="connsiteY0" fmla="*/ 1 h 6861326"/>
              <a:gd name="connsiteX1" fmla="*/ 7485316 w 10179149"/>
              <a:gd name="connsiteY1" fmla="*/ 1975 h 6861326"/>
              <a:gd name="connsiteX2" fmla="*/ 10176559 w 10179149"/>
              <a:gd name="connsiteY2" fmla="*/ 2087437 h 6861326"/>
              <a:gd name="connsiteX3" fmla="*/ 10176113 w 10179149"/>
              <a:gd name="connsiteY3" fmla="*/ 6857534 h 6861326"/>
              <a:gd name="connsiteX4" fmla="*/ 0 w 10179149"/>
              <a:gd name="connsiteY4" fmla="*/ 6861326 h 6861326"/>
              <a:gd name="connsiteX5" fmla="*/ 0 w 10179149"/>
              <a:gd name="connsiteY5" fmla="*/ 1 h 6861326"/>
              <a:gd name="connsiteX0" fmla="*/ 0 w 10193438"/>
              <a:gd name="connsiteY0" fmla="*/ -1 h 6861324"/>
              <a:gd name="connsiteX1" fmla="*/ 7485316 w 10193438"/>
              <a:gd name="connsiteY1" fmla="*/ 1973 h 6861324"/>
              <a:gd name="connsiteX2" fmla="*/ 10192188 w 10193438"/>
              <a:gd name="connsiteY2" fmla="*/ 2087435 h 6861324"/>
              <a:gd name="connsiteX3" fmla="*/ 10176113 w 10193438"/>
              <a:gd name="connsiteY3" fmla="*/ 6857532 h 6861324"/>
              <a:gd name="connsiteX4" fmla="*/ 0 w 10193438"/>
              <a:gd name="connsiteY4" fmla="*/ 6861324 h 6861324"/>
              <a:gd name="connsiteX5" fmla="*/ 0 w 10193438"/>
              <a:gd name="connsiteY5" fmla="*/ -1 h 6861324"/>
              <a:gd name="connsiteX0" fmla="*/ 0 w 10179149"/>
              <a:gd name="connsiteY0" fmla="*/ 1 h 6861326"/>
              <a:gd name="connsiteX1" fmla="*/ 7485316 w 10179149"/>
              <a:gd name="connsiteY1" fmla="*/ 1975 h 6861326"/>
              <a:gd name="connsiteX2" fmla="*/ 10176559 w 10179149"/>
              <a:gd name="connsiteY2" fmla="*/ 2087437 h 6861326"/>
              <a:gd name="connsiteX3" fmla="*/ 10176113 w 10179149"/>
              <a:gd name="connsiteY3" fmla="*/ 6857534 h 6861326"/>
              <a:gd name="connsiteX4" fmla="*/ 0 w 10179149"/>
              <a:gd name="connsiteY4" fmla="*/ 6861326 h 6861326"/>
              <a:gd name="connsiteX5" fmla="*/ 0 w 10179149"/>
              <a:gd name="connsiteY5" fmla="*/ 1 h 6861326"/>
              <a:gd name="connsiteX0" fmla="*/ 0 w 10179149"/>
              <a:gd name="connsiteY0" fmla="*/ -1 h 6861324"/>
              <a:gd name="connsiteX1" fmla="*/ 7485316 w 10179149"/>
              <a:gd name="connsiteY1" fmla="*/ 1973 h 6861324"/>
              <a:gd name="connsiteX2" fmla="*/ 10176559 w 10179149"/>
              <a:gd name="connsiteY2" fmla="*/ 2087435 h 6861324"/>
              <a:gd name="connsiteX3" fmla="*/ 10176113 w 10179149"/>
              <a:gd name="connsiteY3" fmla="*/ 6857532 h 6861324"/>
              <a:gd name="connsiteX4" fmla="*/ 0 w 10179149"/>
              <a:gd name="connsiteY4" fmla="*/ 6861324 h 6861324"/>
              <a:gd name="connsiteX5" fmla="*/ 0 w 10179149"/>
              <a:gd name="connsiteY5" fmla="*/ -1 h 6861324"/>
              <a:gd name="connsiteX0" fmla="*/ 0 w 10183928"/>
              <a:gd name="connsiteY0" fmla="*/ 1 h 6861326"/>
              <a:gd name="connsiteX1" fmla="*/ 7485316 w 10183928"/>
              <a:gd name="connsiteY1" fmla="*/ 1975 h 6861326"/>
              <a:gd name="connsiteX2" fmla="*/ 10176559 w 10183928"/>
              <a:gd name="connsiteY2" fmla="*/ 2087437 h 6861326"/>
              <a:gd name="connsiteX3" fmla="*/ 10183928 w 10183928"/>
              <a:gd name="connsiteY3" fmla="*/ 6857534 h 6861326"/>
              <a:gd name="connsiteX4" fmla="*/ 0 w 10183928"/>
              <a:gd name="connsiteY4" fmla="*/ 6861326 h 6861326"/>
              <a:gd name="connsiteX5" fmla="*/ 0 w 10183928"/>
              <a:gd name="connsiteY5" fmla="*/ 1 h 6861326"/>
              <a:gd name="connsiteX0" fmla="*/ 0 w 10183928"/>
              <a:gd name="connsiteY0" fmla="*/ -1 h 6861324"/>
              <a:gd name="connsiteX1" fmla="*/ 7485316 w 10183928"/>
              <a:gd name="connsiteY1" fmla="*/ 1973 h 6861324"/>
              <a:gd name="connsiteX2" fmla="*/ 10176559 w 10183928"/>
              <a:gd name="connsiteY2" fmla="*/ 2087435 h 6861324"/>
              <a:gd name="connsiteX3" fmla="*/ 10183928 w 10183928"/>
              <a:gd name="connsiteY3" fmla="*/ 6857532 h 6861324"/>
              <a:gd name="connsiteX4" fmla="*/ 0 w 10183928"/>
              <a:gd name="connsiteY4" fmla="*/ 6861324 h 6861324"/>
              <a:gd name="connsiteX5" fmla="*/ 0 w 10183928"/>
              <a:gd name="connsiteY5" fmla="*/ -1 h 6861324"/>
              <a:gd name="connsiteX0" fmla="*/ 0 w 10186963"/>
              <a:gd name="connsiteY0" fmla="*/ 1 h 6861326"/>
              <a:gd name="connsiteX1" fmla="*/ 7485316 w 10186963"/>
              <a:gd name="connsiteY1" fmla="*/ 1975 h 6861326"/>
              <a:gd name="connsiteX2" fmla="*/ 10184374 w 10186963"/>
              <a:gd name="connsiteY2" fmla="*/ 2087437 h 6861326"/>
              <a:gd name="connsiteX3" fmla="*/ 10183928 w 10186963"/>
              <a:gd name="connsiteY3" fmla="*/ 6857534 h 6861326"/>
              <a:gd name="connsiteX4" fmla="*/ 0 w 10186963"/>
              <a:gd name="connsiteY4" fmla="*/ 6861326 h 6861326"/>
              <a:gd name="connsiteX5" fmla="*/ 0 w 10186963"/>
              <a:gd name="connsiteY5" fmla="*/ 1 h 6861326"/>
              <a:gd name="connsiteX0" fmla="*/ 0 w 10193874"/>
              <a:gd name="connsiteY0" fmla="*/ -1 h 6861324"/>
              <a:gd name="connsiteX1" fmla="*/ 7485316 w 10193874"/>
              <a:gd name="connsiteY1" fmla="*/ 1973 h 6861324"/>
              <a:gd name="connsiteX2" fmla="*/ 10192190 w 10193874"/>
              <a:gd name="connsiteY2" fmla="*/ 2094124 h 6861324"/>
              <a:gd name="connsiteX3" fmla="*/ 10183928 w 10193874"/>
              <a:gd name="connsiteY3" fmla="*/ 6857532 h 6861324"/>
              <a:gd name="connsiteX4" fmla="*/ 0 w 10193874"/>
              <a:gd name="connsiteY4" fmla="*/ 6861324 h 6861324"/>
              <a:gd name="connsiteX5" fmla="*/ 0 w 10193874"/>
              <a:gd name="connsiteY5" fmla="*/ -1 h 6861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93874" h="6861324">
                <a:moveTo>
                  <a:pt x="0" y="-1"/>
                </a:moveTo>
                <a:lnTo>
                  <a:pt x="7485316" y="1973"/>
                </a:lnTo>
                <a:lnTo>
                  <a:pt x="10192190" y="2094124"/>
                </a:lnTo>
                <a:cubicBezTo>
                  <a:pt x="10199308" y="3718480"/>
                  <a:pt x="10181413" y="6679074"/>
                  <a:pt x="10183928" y="6857532"/>
                </a:cubicBezTo>
                <a:lnTo>
                  <a:pt x="0" y="6861324"/>
                </a:lnTo>
                <a:lnTo>
                  <a:pt x="0" y="-1"/>
                </a:lnTo>
                <a:close/>
              </a:path>
            </a:pathLst>
          </a:custGeom>
          <a:ln>
            <a:solidFill>
              <a:schemeClr val="accent2"/>
            </a:solidFill>
          </a:ln>
        </p:spPr>
        <p:txBody>
          <a:bodyPr wrap="square" lIns="972000" tIns="360000" rIns="90000" bIns="90000">
            <a:noAutofit/>
          </a:bodyPr>
          <a:lstStyle>
            <a:lvl1pPr algn="l">
              <a:defRPr sz="1400">
                <a:latin typeface="M05 Text Office" panose="020B0504040000000004" pitchFamily="34" charset="0"/>
              </a:defRPr>
            </a:lvl1pPr>
            <a:lvl2pPr algn="l">
              <a:defRPr/>
            </a:lvl2pPr>
            <a:lvl3pPr algn="l">
              <a:defRPr/>
            </a:lvl3pPr>
            <a:lvl4pPr algn="l">
              <a:defRPr/>
            </a:lvl4pPr>
            <a:lvl5pPr algn="l">
              <a:defRPr/>
            </a:lvl5pPr>
          </a:lstStyle>
          <a:p>
            <a:pPr lvl="0"/>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consetetur</a:t>
            </a:r>
            <a:r>
              <a:rPr lang="de-DE"/>
              <a:t> </a:t>
            </a:r>
            <a:r>
              <a:rPr lang="de-DE" err="1"/>
              <a:t>sadipscing</a:t>
            </a:r>
            <a:r>
              <a:rPr lang="de-DE"/>
              <a:t> </a:t>
            </a:r>
            <a:r>
              <a:rPr lang="de-DE" err="1"/>
              <a:t>elitr</a:t>
            </a:r>
            <a:r>
              <a:rPr lang="de-DE"/>
              <a:t>, sed</a:t>
            </a:r>
          </a:p>
          <a:p>
            <a:pPr lvl="0"/>
            <a:r>
              <a:rPr lang="de-DE" err="1"/>
              <a:t>diam</a:t>
            </a:r>
            <a:r>
              <a:rPr lang="de-DE"/>
              <a:t> </a:t>
            </a:r>
            <a:r>
              <a:rPr lang="de-DE" err="1"/>
              <a:t>nonumy</a:t>
            </a:r>
            <a:r>
              <a:rPr lang="de-DE"/>
              <a:t> </a:t>
            </a:r>
            <a:r>
              <a:rPr lang="de-DE" err="1"/>
              <a:t>eirmod</a:t>
            </a:r>
            <a:r>
              <a:rPr lang="de-DE"/>
              <a:t> </a:t>
            </a:r>
            <a:r>
              <a:rPr lang="de-DE" err="1"/>
              <a:t>tempor</a:t>
            </a:r>
            <a:r>
              <a:rPr lang="de-DE"/>
              <a:t> </a:t>
            </a:r>
            <a:r>
              <a:rPr lang="de-DE" err="1"/>
              <a:t>invidunt</a:t>
            </a:r>
            <a:r>
              <a:rPr lang="de-DE"/>
              <a:t> </a:t>
            </a:r>
            <a:r>
              <a:rPr lang="de-DE" err="1"/>
              <a:t>ut</a:t>
            </a:r>
            <a:r>
              <a:rPr lang="de-DE"/>
              <a:t> </a:t>
            </a:r>
            <a:r>
              <a:rPr lang="de-DE" err="1"/>
              <a:t>labore</a:t>
            </a:r>
            <a:r>
              <a:rPr lang="de-DE"/>
              <a:t> et </a:t>
            </a:r>
            <a:r>
              <a:rPr lang="de-DE" err="1"/>
              <a:t>dolore</a:t>
            </a:r>
            <a:r>
              <a:rPr lang="de-DE"/>
              <a:t> magna </a:t>
            </a:r>
            <a:r>
              <a:rPr lang="de-DE" err="1"/>
              <a:t>aliquyam</a:t>
            </a:r>
            <a:r>
              <a:rPr lang="de-DE"/>
              <a:t> </a:t>
            </a:r>
            <a:r>
              <a:rPr lang="de-DE" err="1"/>
              <a:t>erat</a:t>
            </a:r>
            <a:r>
              <a:rPr lang="de-DE"/>
              <a:t>, sed </a:t>
            </a:r>
            <a:r>
              <a:rPr lang="de-DE" err="1"/>
              <a:t>diam</a:t>
            </a:r>
            <a:r>
              <a:rPr lang="de-DE"/>
              <a:t> </a:t>
            </a:r>
            <a:r>
              <a:rPr lang="de-DE" err="1"/>
              <a:t>voluptua</a:t>
            </a:r>
            <a:r>
              <a:rPr lang="de-DE"/>
              <a:t>.</a:t>
            </a:r>
          </a:p>
          <a:p>
            <a:pPr lvl="0"/>
            <a:r>
              <a:rPr lang="de-DE"/>
              <a:t>At </a:t>
            </a:r>
            <a:r>
              <a:rPr lang="de-DE" err="1"/>
              <a:t>vero</a:t>
            </a:r>
            <a:r>
              <a:rPr lang="de-DE"/>
              <a:t> </a:t>
            </a:r>
            <a:r>
              <a:rPr lang="de-DE" err="1"/>
              <a:t>eos</a:t>
            </a:r>
            <a:r>
              <a:rPr lang="de-DE"/>
              <a:t> et </a:t>
            </a:r>
            <a:r>
              <a:rPr lang="de-DE" err="1"/>
              <a:t>accusam</a:t>
            </a:r>
            <a:r>
              <a:rPr lang="de-DE"/>
              <a:t> et </a:t>
            </a:r>
            <a:r>
              <a:rPr lang="de-DE" err="1"/>
              <a:t>justo</a:t>
            </a:r>
            <a:r>
              <a:rPr lang="de-DE"/>
              <a:t> </a:t>
            </a:r>
            <a:r>
              <a:rPr lang="de-DE" err="1"/>
              <a:t>duo</a:t>
            </a:r>
            <a:r>
              <a:rPr lang="de-DE"/>
              <a:t> </a:t>
            </a:r>
            <a:r>
              <a:rPr lang="de-DE" err="1"/>
              <a:t>doloresd</a:t>
            </a:r>
            <a:endParaRPr lang="de-DE"/>
          </a:p>
          <a:p>
            <a:pPr lvl="0"/>
            <a:endParaRPr lang="de-DE"/>
          </a:p>
        </p:txBody>
      </p:sp>
      <p:sp>
        <p:nvSpPr>
          <p:cNvPr id="5" name="Fußzeilenplatzhalter 4">
            <a:extLst>
              <a:ext uri="{FF2B5EF4-FFF2-40B4-BE49-F238E27FC236}">
                <a16:creationId xmlns:a16="http://schemas.microsoft.com/office/drawing/2014/main" id="{A1DA60D1-6561-4A51-B90D-EF96D7AA329D}"/>
              </a:ext>
            </a:extLst>
          </p:cNvPr>
          <p:cNvSpPr>
            <a:spLocks noGrp="1"/>
          </p:cNvSpPr>
          <p:nvPr>
            <p:ph type="ftr" sz="quarter" idx="13"/>
          </p:nvPr>
        </p:nvSpPr>
        <p:spPr/>
        <p:txBody>
          <a:bodyPr/>
          <a:lstStyle>
            <a:lvl1pPr>
              <a:defRPr>
                <a:latin typeface="M05 Text Office" panose="020B0504040000000004" pitchFamily="34" charset="0"/>
              </a:defRPr>
            </a:lvl1pPr>
          </a:lstStyle>
          <a:p>
            <a:r>
              <a:rPr lang="de-DE"/>
              <a:t>27.06.2019 / Styleguide Musterfolien für M05 Präsentationen</a:t>
            </a:r>
          </a:p>
        </p:txBody>
      </p:sp>
      <p:sp>
        <p:nvSpPr>
          <p:cNvPr id="7" name="Foliennummernplatzhalter 6">
            <a:extLst>
              <a:ext uri="{FF2B5EF4-FFF2-40B4-BE49-F238E27FC236}">
                <a16:creationId xmlns:a16="http://schemas.microsoft.com/office/drawing/2014/main" id="{86255C4F-51CD-4A91-B01F-7B32782CE467}"/>
              </a:ext>
            </a:extLst>
          </p:cNvPr>
          <p:cNvSpPr>
            <a:spLocks noGrp="1"/>
          </p:cNvSpPr>
          <p:nvPr>
            <p:ph type="sldNum" sz="quarter" idx="14"/>
          </p:nvPr>
        </p:nvSpPr>
        <p:spPr/>
        <p:txBody>
          <a:bodyPr/>
          <a:lstStyle>
            <a:lvl1pPr>
              <a:defRPr>
                <a:latin typeface="M05 Text Office" panose="020B0504040000000004" pitchFamily="34" charset="0"/>
              </a:defRPr>
            </a:lvl1pPr>
          </a:lstStyle>
          <a:p>
            <a:r>
              <a:rPr lang="de-DE"/>
              <a:t>Seite </a:t>
            </a:r>
            <a:fld id="{A8D1AB97-F97B-4190-BD45-5A4F2F283CBD}" type="slidenum">
              <a:rPr lang="de-DE" smtClean="0"/>
              <a:pPr/>
              <a:t>‹Nr.›</a:t>
            </a:fld>
            <a:endParaRPr lang="de-DE"/>
          </a:p>
        </p:txBody>
      </p:sp>
      <p:sp>
        <p:nvSpPr>
          <p:cNvPr id="8" name="Rechtwinkliges Dreieck 7">
            <a:extLst>
              <a:ext uri="{FF2B5EF4-FFF2-40B4-BE49-F238E27FC236}">
                <a16:creationId xmlns:a16="http://schemas.microsoft.com/office/drawing/2014/main" id="{9E2401D3-E0AF-4F1D-9BB9-AA2B0253B1CD}"/>
              </a:ext>
            </a:extLst>
          </p:cNvPr>
          <p:cNvSpPr>
            <a:spLocks noChangeAspect="1"/>
          </p:cNvSpPr>
          <p:nvPr userDrawn="1"/>
        </p:nvSpPr>
        <p:spPr>
          <a:xfrm rot="10800000">
            <a:off x="4289734" y="1896885"/>
            <a:ext cx="1407584" cy="1284052"/>
          </a:xfrm>
          <a:custGeom>
            <a:avLst/>
            <a:gdLst>
              <a:gd name="connsiteX0" fmla="*/ 0 w 1411703"/>
              <a:gd name="connsiteY0" fmla="*/ 1284052 h 1284052"/>
              <a:gd name="connsiteX1" fmla="*/ 0 w 1411703"/>
              <a:gd name="connsiteY1" fmla="*/ 0 h 1284052"/>
              <a:gd name="connsiteX2" fmla="*/ 1411703 w 1411703"/>
              <a:gd name="connsiteY2" fmla="*/ 1284052 h 1284052"/>
              <a:gd name="connsiteX3" fmla="*/ 0 w 1411703"/>
              <a:gd name="connsiteY3" fmla="*/ 1284052 h 1284052"/>
              <a:gd name="connsiteX0" fmla="*/ 0 w 1411703"/>
              <a:gd name="connsiteY0" fmla="*/ 1284052 h 1284052"/>
              <a:gd name="connsiteX1" fmla="*/ 4119 w 1411703"/>
              <a:gd name="connsiteY1" fmla="*/ 0 h 1284052"/>
              <a:gd name="connsiteX2" fmla="*/ 1411703 w 1411703"/>
              <a:gd name="connsiteY2" fmla="*/ 1284052 h 1284052"/>
              <a:gd name="connsiteX3" fmla="*/ 0 w 1411703"/>
              <a:gd name="connsiteY3" fmla="*/ 1284052 h 1284052"/>
              <a:gd name="connsiteX0" fmla="*/ 0 w 1407584"/>
              <a:gd name="connsiteY0" fmla="*/ 1284052 h 1284052"/>
              <a:gd name="connsiteX1" fmla="*/ 0 w 1407584"/>
              <a:gd name="connsiteY1" fmla="*/ 0 h 1284052"/>
              <a:gd name="connsiteX2" fmla="*/ 1407584 w 1407584"/>
              <a:gd name="connsiteY2" fmla="*/ 1284052 h 1284052"/>
              <a:gd name="connsiteX3" fmla="*/ 0 w 1407584"/>
              <a:gd name="connsiteY3" fmla="*/ 1284052 h 1284052"/>
            </a:gdLst>
            <a:ahLst/>
            <a:cxnLst>
              <a:cxn ang="0">
                <a:pos x="connsiteX0" y="connsiteY0"/>
              </a:cxn>
              <a:cxn ang="0">
                <a:pos x="connsiteX1" y="connsiteY1"/>
              </a:cxn>
              <a:cxn ang="0">
                <a:pos x="connsiteX2" y="connsiteY2"/>
              </a:cxn>
              <a:cxn ang="0">
                <a:pos x="connsiteX3" y="connsiteY3"/>
              </a:cxn>
            </a:cxnLst>
            <a:rect l="l" t="t" r="r" b="b"/>
            <a:pathLst>
              <a:path w="1407584" h="1284052">
                <a:moveTo>
                  <a:pt x="0" y="1284052"/>
                </a:moveTo>
                <a:lnTo>
                  <a:pt x="0" y="0"/>
                </a:lnTo>
                <a:lnTo>
                  <a:pt x="1407584" y="1284052"/>
                </a:lnTo>
                <a:lnTo>
                  <a:pt x="0" y="128405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latin typeface="M05 Text Office" panose="020B0504040000000004" pitchFamily="34" charset="0"/>
            </a:endParaRPr>
          </a:p>
        </p:txBody>
      </p:sp>
      <p:sp>
        <p:nvSpPr>
          <p:cNvPr id="12" name="Rechtwinkliges Dreieck 11">
            <a:extLst>
              <a:ext uri="{FF2B5EF4-FFF2-40B4-BE49-F238E27FC236}">
                <a16:creationId xmlns:a16="http://schemas.microsoft.com/office/drawing/2014/main" id="{FB668CA9-6AC7-45D0-B028-751D6A3EC0F5}"/>
              </a:ext>
            </a:extLst>
          </p:cNvPr>
          <p:cNvSpPr>
            <a:spLocks noChangeAspect="1"/>
          </p:cNvSpPr>
          <p:nvPr userDrawn="1"/>
        </p:nvSpPr>
        <p:spPr>
          <a:xfrm rot="10800000" flipH="1">
            <a:off x="5698265" y="1896885"/>
            <a:ext cx="1432915" cy="1284880"/>
          </a:xfrm>
          <a:custGeom>
            <a:avLst/>
            <a:gdLst>
              <a:gd name="connsiteX0" fmla="*/ 0 w 3153831"/>
              <a:gd name="connsiteY0" fmla="*/ 3729037 h 3729037"/>
              <a:gd name="connsiteX1" fmla="*/ 0 w 3153831"/>
              <a:gd name="connsiteY1" fmla="*/ 0 h 3729037"/>
              <a:gd name="connsiteX2" fmla="*/ 3153831 w 3153831"/>
              <a:gd name="connsiteY2" fmla="*/ 3729037 h 3729037"/>
              <a:gd name="connsiteX3" fmla="*/ 0 w 3153831"/>
              <a:gd name="connsiteY3" fmla="*/ 3729037 h 3729037"/>
              <a:gd name="connsiteX0" fmla="*/ 0 w 3187698"/>
              <a:gd name="connsiteY0" fmla="*/ 3729037 h 3729037"/>
              <a:gd name="connsiteX1" fmla="*/ 0 w 3187698"/>
              <a:gd name="connsiteY1" fmla="*/ 0 h 3729037"/>
              <a:gd name="connsiteX2" fmla="*/ 3187698 w 3187698"/>
              <a:gd name="connsiteY2" fmla="*/ 3729037 h 3729037"/>
              <a:gd name="connsiteX3" fmla="*/ 0 w 3187698"/>
              <a:gd name="connsiteY3" fmla="*/ 3729037 h 3729037"/>
              <a:gd name="connsiteX0" fmla="*/ 0 w 3204631"/>
              <a:gd name="connsiteY0" fmla="*/ 3729037 h 3737503"/>
              <a:gd name="connsiteX1" fmla="*/ 0 w 3204631"/>
              <a:gd name="connsiteY1" fmla="*/ 0 h 3737503"/>
              <a:gd name="connsiteX2" fmla="*/ 3204631 w 3204631"/>
              <a:gd name="connsiteY2" fmla="*/ 3737503 h 3737503"/>
              <a:gd name="connsiteX3" fmla="*/ 0 w 3204631"/>
              <a:gd name="connsiteY3" fmla="*/ 3729037 h 3737503"/>
              <a:gd name="connsiteX0" fmla="*/ 0 w 3204632"/>
              <a:gd name="connsiteY0" fmla="*/ 3729037 h 3734857"/>
              <a:gd name="connsiteX1" fmla="*/ 0 w 3204632"/>
              <a:gd name="connsiteY1" fmla="*/ 0 h 3734857"/>
              <a:gd name="connsiteX2" fmla="*/ 3204632 w 3204632"/>
              <a:gd name="connsiteY2" fmla="*/ 3734857 h 3734857"/>
              <a:gd name="connsiteX3" fmla="*/ 0 w 3204632"/>
              <a:gd name="connsiteY3" fmla="*/ 3729037 h 3734857"/>
              <a:gd name="connsiteX0" fmla="*/ 0 w 3201220"/>
              <a:gd name="connsiteY0" fmla="*/ 3729037 h 3731445"/>
              <a:gd name="connsiteX1" fmla="*/ 0 w 3201220"/>
              <a:gd name="connsiteY1" fmla="*/ 0 h 3731445"/>
              <a:gd name="connsiteX2" fmla="*/ 3201220 w 3201220"/>
              <a:gd name="connsiteY2" fmla="*/ 3731445 h 3731445"/>
              <a:gd name="connsiteX3" fmla="*/ 0 w 3201220"/>
              <a:gd name="connsiteY3" fmla="*/ 3729037 h 3731445"/>
            </a:gdLst>
            <a:ahLst/>
            <a:cxnLst>
              <a:cxn ang="0">
                <a:pos x="connsiteX0" y="connsiteY0"/>
              </a:cxn>
              <a:cxn ang="0">
                <a:pos x="connsiteX1" y="connsiteY1"/>
              </a:cxn>
              <a:cxn ang="0">
                <a:pos x="connsiteX2" y="connsiteY2"/>
              </a:cxn>
              <a:cxn ang="0">
                <a:pos x="connsiteX3" y="connsiteY3"/>
              </a:cxn>
            </a:cxnLst>
            <a:rect l="l" t="t" r="r" b="b"/>
            <a:pathLst>
              <a:path w="3201220" h="3731445">
                <a:moveTo>
                  <a:pt x="0" y="3729037"/>
                </a:moveTo>
                <a:lnTo>
                  <a:pt x="0" y="0"/>
                </a:lnTo>
                <a:lnTo>
                  <a:pt x="3201220" y="3731445"/>
                </a:lnTo>
                <a:lnTo>
                  <a:pt x="0" y="3729037"/>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latin typeface="M05 Text Office" panose="020B0504040000000004" pitchFamily="34" charset="0"/>
            </a:endParaRPr>
          </a:p>
        </p:txBody>
      </p:sp>
      <p:sp>
        <p:nvSpPr>
          <p:cNvPr id="3" name="Textplatzhalter 2">
            <a:extLst>
              <a:ext uri="{FF2B5EF4-FFF2-40B4-BE49-F238E27FC236}">
                <a16:creationId xmlns:a16="http://schemas.microsoft.com/office/drawing/2014/main" id="{225E22CC-44CE-427A-8743-D08B4A56A2A4}"/>
              </a:ext>
            </a:extLst>
          </p:cNvPr>
          <p:cNvSpPr>
            <a:spLocks noGrp="1" noChangeAspect="1"/>
          </p:cNvSpPr>
          <p:nvPr>
            <p:ph type="body" sz="quarter" idx="11" hasCustomPrompt="1"/>
          </p:nvPr>
        </p:nvSpPr>
        <p:spPr>
          <a:xfrm>
            <a:off x="330201" y="1905538"/>
            <a:ext cx="5364000" cy="4228023"/>
          </a:xfrm>
          <a:custGeom>
            <a:avLst/>
            <a:gdLst>
              <a:gd name="connsiteX0" fmla="*/ 0 w 10191750"/>
              <a:gd name="connsiteY0" fmla="*/ 0 h 6858000"/>
              <a:gd name="connsiteX1" fmla="*/ 6762750 w 10191750"/>
              <a:gd name="connsiteY1" fmla="*/ 0 h 6858000"/>
              <a:gd name="connsiteX2" fmla="*/ 10191750 w 10191750"/>
              <a:gd name="connsiteY2" fmla="*/ 3429000 h 6858000"/>
              <a:gd name="connsiteX3" fmla="*/ 10191750 w 10191750"/>
              <a:gd name="connsiteY3" fmla="*/ 6858000 h 6858000"/>
              <a:gd name="connsiteX4" fmla="*/ 0 w 10191750"/>
              <a:gd name="connsiteY4" fmla="*/ 6858000 h 6858000"/>
              <a:gd name="connsiteX5" fmla="*/ 0 w 10191750"/>
              <a:gd name="connsiteY5" fmla="*/ 0 h 6858000"/>
              <a:gd name="connsiteX0" fmla="*/ 0 w 10191750"/>
              <a:gd name="connsiteY0" fmla="*/ 9525 h 6867525"/>
              <a:gd name="connsiteX1" fmla="*/ 4410075 w 10191750"/>
              <a:gd name="connsiteY1" fmla="*/ 0 h 6867525"/>
              <a:gd name="connsiteX2" fmla="*/ 10191750 w 10191750"/>
              <a:gd name="connsiteY2" fmla="*/ 3438525 h 6867525"/>
              <a:gd name="connsiteX3" fmla="*/ 10191750 w 10191750"/>
              <a:gd name="connsiteY3" fmla="*/ 6867525 h 6867525"/>
              <a:gd name="connsiteX4" fmla="*/ 0 w 10191750"/>
              <a:gd name="connsiteY4" fmla="*/ 6867525 h 6867525"/>
              <a:gd name="connsiteX5" fmla="*/ 0 w 10191750"/>
              <a:gd name="connsiteY5" fmla="*/ 9525 h 6867525"/>
              <a:gd name="connsiteX0" fmla="*/ 0 w 10191750"/>
              <a:gd name="connsiteY0" fmla="*/ 9525 h 6867525"/>
              <a:gd name="connsiteX1" fmla="*/ 4410075 w 10191750"/>
              <a:gd name="connsiteY1" fmla="*/ 0 h 6867525"/>
              <a:gd name="connsiteX2" fmla="*/ 10172700 w 10191750"/>
              <a:gd name="connsiteY2" fmla="*/ 5781675 h 6867525"/>
              <a:gd name="connsiteX3" fmla="*/ 10191750 w 10191750"/>
              <a:gd name="connsiteY3" fmla="*/ 6867525 h 6867525"/>
              <a:gd name="connsiteX4" fmla="*/ 0 w 10191750"/>
              <a:gd name="connsiteY4" fmla="*/ 6867525 h 6867525"/>
              <a:gd name="connsiteX5" fmla="*/ 0 w 10191750"/>
              <a:gd name="connsiteY5" fmla="*/ 9525 h 6867525"/>
              <a:gd name="connsiteX0" fmla="*/ 0 w 10176285"/>
              <a:gd name="connsiteY0" fmla="*/ 9525 h 6867525"/>
              <a:gd name="connsiteX1" fmla="*/ 4410075 w 10176285"/>
              <a:gd name="connsiteY1" fmla="*/ 0 h 6867525"/>
              <a:gd name="connsiteX2" fmla="*/ 10172700 w 10176285"/>
              <a:gd name="connsiteY2" fmla="*/ 5781675 h 6867525"/>
              <a:gd name="connsiteX3" fmla="*/ 10176285 w 10176285"/>
              <a:gd name="connsiteY3" fmla="*/ 6867525 h 6867525"/>
              <a:gd name="connsiteX4" fmla="*/ 0 w 10176285"/>
              <a:gd name="connsiteY4" fmla="*/ 6867525 h 6867525"/>
              <a:gd name="connsiteX5" fmla="*/ 0 w 10176285"/>
              <a:gd name="connsiteY5" fmla="*/ 9525 h 6867525"/>
              <a:gd name="connsiteX0" fmla="*/ 0 w 10176285"/>
              <a:gd name="connsiteY0" fmla="*/ 9525 h 6867525"/>
              <a:gd name="connsiteX1" fmla="*/ 7590398 w 10176285"/>
              <a:gd name="connsiteY1" fmla="*/ 0 h 6867525"/>
              <a:gd name="connsiteX2" fmla="*/ 10172700 w 10176285"/>
              <a:gd name="connsiteY2" fmla="*/ 5781675 h 6867525"/>
              <a:gd name="connsiteX3" fmla="*/ 10176285 w 10176285"/>
              <a:gd name="connsiteY3" fmla="*/ 6867525 h 6867525"/>
              <a:gd name="connsiteX4" fmla="*/ 0 w 10176285"/>
              <a:gd name="connsiteY4" fmla="*/ 6867525 h 6867525"/>
              <a:gd name="connsiteX5" fmla="*/ 0 w 10176285"/>
              <a:gd name="connsiteY5" fmla="*/ 9525 h 6867525"/>
              <a:gd name="connsiteX0" fmla="*/ 0 w 10176285"/>
              <a:gd name="connsiteY0" fmla="*/ 9525 h 6867525"/>
              <a:gd name="connsiteX1" fmla="*/ 7590398 w 10176285"/>
              <a:gd name="connsiteY1" fmla="*/ 0 h 6867525"/>
              <a:gd name="connsiteX2" fmla="*/ 10154932 w 10176285"/>
              <a:gd name="connsiteY2" fmla="*/ 1994458 h 6867525"/>
              <a:gd name="connsiteX3" fmla="*/ 10176285 w 10176285"/>
              <a:gd name="connsiteY3" fmla="*/ 6867525 h 6867525"/>
              <a:gd name="connsiteX4" fmla="*/ 0 w 10176285"/>
              <a:gd name="connsiteY4" fmla="*/ 6867525 h 6867525"/>
              <a:gd name="connsiteX5" fmla="*/ 0 w 10176285"/>
              <a:gd name="connsiteY5" fmla="*/ 9525 h 6867525"/>
              <a:gd name="connsiteX0" fmla="*/ 0 w 10176285"/>
              <a:gd name="connsiteY0" fmla="*/ 9525 h 6867525"/>
              <a:gd name="connsiteX1" fmla="*/ 7590398 w 10176285"/>
              <a:gd name="connsiteY1" fmla="*/ 0 h 6867525"/>
              <a:gd name="connsiteX2" fmla="*/ 10154932 w 10176285"/>
              <a:gd name="connsiteY2" fmla="*/ 1994458 h 6867525"/>
              <a:gd name="connsiteX3" fmla="*/ 10176285 w 10176285"/>
              <a:gd name="connsiteY3" fmla="*/ 6867525 h 6867525"/>
              <a:gd name="connsiteX4" fmla="*/ 0 w 10176285"/>
              <a:gd name="connsiteY4" fmla="*/ 6867525 h 6867525"/>
              <a:gd name="connsiteX5" fmla="*/ 0 w 10176285"/>
              <a:gd name="connsiteY5" fmla="*/ 9525 h 6867525"/>
              <a:gd name="connsiteX0" fmla="*/ 0 w 10176285"/>
              <a:gd name="connsiteY0" fmla="*/ 1397 h 6859397"/>
              <a:gd name="connsiteX1" fmla="*/ 7590398 w 10176285"/>
              <a:gd name="connsiteY1" fmla="*/ 0 h 6859397"/>
              <a:gd name="connsiteX2" fmla="*/ 10154932 w 10176285"/>
              <a:gd name="connsiteY2" fmla="*/ 1986330 h 6859397"/>
              <a:gd name="connsiteX3" fmla="*/ 10176285 w 10176285"/>
              <a:gd name="connsiteY3" fmla="*/ 6859397 h 6859397"/>
              <a:gd name="connsiteX4" fmla="*/ 0 w 10176285"/>
              <a:gd name="connsiteY4" fmla="*/ 6859397 h 6859397"/>
              <a:gd name="connsiteX5" fmla="*/ 0 w 10176285"/>
              <a:gd name="connsiteY5" fmla="*/ 1397 h 6859397"/>
              <a:gd name="connsiteX0" fmla="*/ 0 w 10176285"/>
              <a:gd name="connsiteY0" fmla="*/ -1 h 6857999"/>
              <a:gd name="connsiteX1" fmla="*/ 7590398 w 10176285"/>
              <a:gd name="connsiteY1" fmla="*/ 6731 h 6857999"/>
              <a:gd name="connsiteX2" fmla="*/ 10154932 w 10176285"/>
              <a:gd name="connsiteY2" fmla="*/ 1984932 h 6857999"/>
              <a:gd name="connsiteX3" fmla="*/ 10176285 w 10176285"/>
              <a:gd name="connsiteY3" fmla="*/ 6857999 h 6857999"/>
              <a:gd name="connsiteX4" fmla="*/ 0 w 10176285"/>
              <a:gd name="connsiteY4" fmla="*/ 6857999 h 6857999"/>
              <a:gd name="connsiteX5" fmla="*/ 0 w 10176285"/>
              <a:gd name="connsiteY5" fmla="*/ -1 h 6857999"/>
              <a:gd name="connsiteX0" fmla="*/ 0 w 10176285"/>
              <a:gd name="connsiteY0" fmla="*/ 0 h 6853937"/>
              <a:gd name="connsiteX1" fmla="*/ 7590398 w 10176285"/>
              <a:gd name="connsiteY1" fmla="*/ 2669 h 6853937"/>
              <a:gd name="connsiteX2" fmla="*/ 10154932 w 10176285"/>
              <a:gd name="connsiteY2" fmla="*/ 1980870 h 6853937"/>
              <a:gd name="connsiteX3" fmla="*/ 10176285 w 10176285"/>
              <a:gd name="connsiteY3" fmla="*/ 6853937 h 6853937"/>
              <a:gd name="connsiteX4" fmla="*/ 0 w 10176285"/>
              <a:gd name="connsiteY4" fmla="*/ 6853937 h 6853937"/>
              <a:gd name="connsiteX5" fmla="*/ 0 w 10176285"/>
              <a:gd name="connsiteY5" fmla="*/ 0 h 6853937"/>
              <a:gd name="connsiteX0" fmla="*/ 0 w 10176285"/>
              <a:gd name="connsiteY0" fmla="*/ 0 h 6853937"/>
              <a:gd name="connsiteX1" fmla="*/ 7590398 w 10176285"/>
              <a:gd name="connsiteY1" fmla="*/ 2669 h 6853937"/>
              <a:gd name="connsiteX2" fmla="*/ 10159535 w 10176285"/>
              <a:gd name="connsiteY2" fmla="*/ 1992690 h 6853937"/>
              <a:gd name="connsiteX3" fmla="*/ 10176285 w 10176285"/>
              <a:gd name="connsiteY3" fmla="*/ 6853937 h 6853937"/>
              <a:gd name="connsiteX4" fmla="*/ 0 w 10176285"/>
              <a:gd name="connsiteY4" fmla="*/ 6853937 h 6853937"/>
              <a:gd name="connsiteX5" fmla="*/ 0 w 10176285"/>
              <a:gd name="connsiteY5" fmla="*/ 0 h 6853937"/>
              <a:gd name="connsiteX0" fmla="*/ 0 w 10176285"/>
              <a:gd name="connsiteY0" fmla="*/ 0 h 6853937"/>
              <a:gd name="connsiteX1" fmla="*/ 7590398 w 10176285"/>
              <a:gd name="connsiteY1" fmla="*/ 2669 h 6853937"/>
              <a:gd name="connsiteX2" fmla="*/ 10159535 w 10176285"/>
              <a:gd name="connsiteY2" fmla="*/ 1992690 h 6853937"/>
              <a:gd name="connsiteX3" fmla="*/ 10176285 w 10176285"/>
              <a:gd name="connsiteY3" fmla="*/ 6853937 h 6853937"/>
              <a:gd name="connsiteX4" fmla="*/ 0 w 10176285"/>
              <a:gd name="connsiteY4" fmla="*/ 6853937 h 6853937"/>
              <a:gd name="connsiteX5" fmla="*/ 0 w 10176285"/>
              <a:gd name="connsiteY5" fmla="*/ 0 h 6853937"/>
              <a:gd name="connsiteX0" fmla="*/ 0 w 10171682"/>
              <a:gd name="connsiteY0" fmla="*/ 0 h 6853937"/>
              <a:gd name="connsiteX1" fmla="*/ 7590398 w 10171682"/>
              <a:gd name="connsiteY1" fmla="*/ 2669 h 6853937"/>
              <a:gd name="connsiteX2" fmla="*/ 10159535 w 10171682"/>
              <a:gd name="connsiteY2" fmla="*/ 1992690 h 6853937"/>
              <a:gd name="connsiteX3" fmla="*/ 10171682 w 10171682"/>
              <a:gd name="connsiteY3" fmla="*/ 6853937 h 6853937"/>
              <a:gd name="connsiteX4" fmla="*/ 0 w 10171682"/>
              <a:gd name="connsiteY4" fmla="*/ 6853937 h 6853937"/>
              <a:gd name="connsiteX5" fmla="*/ 0 w 10171682"/>
              <a:gd name="connsiteY5" fmla="*/ 0 h 6853937"/>
              <a:gd name="connsiteX0" fmla="*/ 0 w 10171682"/>
              <a:gd name="connsiteY0" fmla="*/ 0 h 6853937"/>
              <a:gd name="connsiteX1" fmla="*/ 7590398 w 10171682"/>
              <a:gd name="connsiteY1" fmla="*/ 2669 h 6853937"/>
              <a:gd name="connsiteX2" fmla="*/ 10159536 w 10171682"/>
              <a:gd name="connsiteY2" fmla="*/ 1984810 h 6853937"/>
              <a:gd name="connsiteX3" fmla="*/ 10171682 w 10171682"/>
              <a:gd name="connsiteY3" fmla="*/ 6853937 h 6853937"/>
              <a:gd name="connsiteX4" fmla="*/ 0 w 10171682"/>
              <a:gd name="connsiteY4" fmla="*/ 6853937 h 6853937"/>
              <a:gd name="connsiteX5" fmla="*/ 0 w 10171682"/>
              <a:gd name="connsiteY5" fmla="*/ 0 h 6853937"/>
              <a:gd name="connsiteX0" fmla="*/ 0 w 10171682"/>
              <a:gd name="connsiteY0" fmla="*/ 0 h 6853937"/>
              <a:gd name="connsiteX1" fmla="*/ 7590398 w 10171682"/>
              <a:gd name="connsiteY1" fmla="*/ 2669 h 6853937"/>
              <a:gd name="connsiteX2" fmla="*/ 10164139 w 10171682"/>
              <a:gd name="connsiteY2" fmla="*/ 1984810 h 6853937"/>
              <a:gd name="connsiteX3" fmla="*/ 10171682 w 10171682"/>
              <a:gd name="connsiteY3" fmla="*/ 6853937 h 6853937"/>
              <a:gd name="connsiteX4" fmla="*/ 0 w 10171682"/>
              <a:gd name="connsiteY4" fmla="*/ 6853937 h 6853937"/>
              <a:gd name="connsiteX5" fmla="*/ 0 w 10171682"/>
              <a:gd name="connsiteY5" fmla="*/ 0 h 6853937"/>
              <a:gd name="connsiteX0" fmla="*/ 0 w 10171682"/>
              <a:gd name="connsiteY0" fmla="*/ 0 h 6853937"/>
              <a:gd name="connsiteX1" fmla="*/ 7590398 w 10171682"/>
              <a:gd name="connsiteY1" fmla="*/ 2669 h 6853937"/>
              <a:gd name="connsiteX2" fmla="*/ 10164139 w 10171682"/>
              <a:gd name="connsiteY2" fmla="*/ 1984810 h 6853937"/>
              <a:gd name="connsiteX3" fmla="*/ 10171682 w 10171682"/>
              <a:gd name="connsiteY3" fmla="*/ 6853937 h 6853937"/>
              <a:gd name="connsiteX4" fmla="*/ 0 w 10171682"/>
              <a:gd name="connsiteY4" fmla="*/ 6853937 h 6853937"/>
              <a:gd name="connsiteX5" fmla="*/ 0 w 10171682"/>
              <a:gd name="connsiteY5" fmla="*/ 0 h 6853937"/>
              <a:gd name="connsiteX0" fmla="*/ 0 w 10171682"/>
              <a:gd name="connsiteY0" fmla="*/ 0 h 6853937"/>
              <a:gd name="connsiteX1" fmla="*/ 7590398 w 10171682"/>
              <a:gd name="connsiteY1" fmla="*/ 2669 h 6853937"/>
              <a:gd name="connsiteX2" fmla="*/ 10164139 w 10171682"/>
              <a:gd name="connsiteY2" fmla="*/ 1984810 h 6853937"/>
              <a:gd name="connsiteX3" fmla="*/ 10171682 w 10171682"/>
              <a:gd name="connsiteY3" fmla="*/ 6853937 h 6853937"/>
              <a:gd name="connsiteX4" fmla="*/ 0 w 10171682"/>
              <a:gd name="connsiteY4" fmla="*/ 6853937 h 6853937"/>
              <a:gd name="connsiteX5" fmla="*/ 0 w 10171682"/>
              <a:gd name="connsiteY5" fmla="*/ 0 h 6853937"/>
              <a:gd name="connsiteX0" fmla="*/ 0 w 10172137"/>
              <a:gd name="connsiteY0" fmla="*/ 0 h 6853937"/>
              <a:gd name="connsiteX1" fmla="*/ 7590398 w 10172137"/>
              <a:gd name="connsiteY1" fmla="*/ 2669 h 6853937"/>
              <a:gd name="connsiteX2" fmla="*/ 10168741 w 10172137"/>
              <a:gd name="connsiteY2" fmla="*/ 1984810 h 6853937"/>
              <a:gd name="connsiteX3" fmla="*/ 10171682 w 10172137"/>
              <a:gd name="connsiteY3" fmla="*/ 6853937 h 6853937"/>
              <a:gd name="connsiteX4" fmla="*/ 0 w 10172137"/>
              <a:gd name="connsiteY4" fmla="*/ 6853937 h 6853937"/>
              <a:gd name="connsiteX5" fmla="*/ 0 w 10172137"/>
              <a:gd name="connsiteY5" fmla="*/ 0 h 6853937"/>
              <a:gd name="connsiteX0" fmla="*/ 0 w 10175589"/>
              <a:gd name="connsiteY0" fmla="*/ 0 h 6853937"/>
              <a:gd name="connsiteX1" fmla="*/ 7590398 w 10175589"/>
              <a:gd name="connsiteY1" fmla="*/ 2669 h 6853937"/>
              <a:gd name="connsiteX2" fmla="*/ 10173172 w 10175589"/>
              <a:gd name="connsiteY2" fmla="*/ 1984810 h 6853937"/>
              <a:gd name="connsiteX3" fmla="*/ 10171682 w 10175589"/>
              <a:gd name="connsiteY3" fmla="*/ 6853937 h 6853937"/>
              <a:gd name="connsiteX4" fmla="*/ 0 w 10175589"/>
              <a:gd name="connsiteY4" fmla="*/ 6853937 h 6853937"/>
              <a:gd name="connsiteX5" fmla="*/ 0 w 10175589"/>
              <a:gd name="connsiteY5" fmla="*/ 0 h 6853937"/>
              <a:gd name="connsiteX0" fmla="*/ 0 w 10176567"/>
              <a:gd name="connsiteY0" fmla="*/ 0 h 6853937"/>
              <a:gd name="connsiteX1" fmla="*/ 7590398 w 10176567"/>
              <a:gd name="connsiteY1" fmla="*/ 2669 h 6853937"/>
              <a:gd name="connsiteX2" fmla="*/ 10173172 w 10176567"/>
              <a:gd name="connsiteY2" fmla="*/ 1984810 h 6853937"/>
              <a:gd name="connsiteX3" fmla="*/ 10176113 w 10176567"/>
              <a:gd name="connsiteY3" fmla="*/ 6850145 h 6853937"/>
              <a:gd name="connsiteX4" fmla="*/ 0 w 10176567"/>
              <a:gd name="connsiteY4" fmla="*/ 6853937 h 6853937"/>
              <a:gd name="connsiteX5" fmla="*/ 0 w 10176567"/>
              <a:gd name="connsiteY5" fmla="*/ 0 h 6853937"/>
              <a:gd name="connsiteX0" fmla="*/ 0 w 10176112"/>
              <a:gd name="connsiteY0" fmla="*/ 0 h 6853937"/>
              <a:gd name="connsiteX1" fmla="*/ 7590398 w 10176112"/>
              <a:gd name="connsiteY1" fmla="*/ 2669 h 6853937"/>
              <a:gd name="connsiteX2" fmla="*/ 10168743 w 10176112"/>
              <a:gd name="connsiteY2" fmla="*/ 1992395 h 6853937"/>
              <a:gd name="connsiteX3" fmla="*/ 10176113 w 10176112"/>
              <a:gd name="connsiteY3" fmla="*/ 6850145 h 6853937"/>
              <a:gd name="connsiteX4" fmla="*/ 0 w 10176112"/>
              <a:gd name="connsiteY4" fmla="*/ 6853937 h 6853937"/>
              <a:gd name="connsiteX5" fmla="*/ 0 w 10176112"/>
              <a:gd name="connsiteY5" fmla="*/ 0 h 6853937"/>
              <a:gd name="connsiteX0" fmla="*/ 0 w 10176114"/>
              <a:gd name="connsiteY0" fmla="*/ 0 h 6853937"/>
              <a:gd name="connsiteX1" fmla="*/ 7590398 w 10176114"/>
              <a:gd name="connsiteY1" fmla="*/ 2669 h 6853937"/>
              <a:gd name="connsiteX2" fmla="*/ 10168744 w 10176114"/>
              <a:gd name="connsiteY2" fmla="*/ 1999783 h 6853937"/>
              <a:gd name="connsiteX3" fmla="*/ 10176113 w 10176114"/>
              <a:gd name="connsiteY3" fmla="*/ 6850145 h 6853937"/>
              <a:gd name="connsiteX4" fmla="*/ 0 w 10176114"/>
              <a:gd name="connsiteY4" fmla="*/ 6853937 h 6853937"/>
              <a:gd name="connsiteX5" fmla="*/ 0 w 10176114"/>
              <a:gd name="connsiteY5" fmla="*/ 0 h 6853937"/>
              <a:gd name="connsiteX0" fmla="*/ 0 w 10176112"/>
              <a:gd name="connsiteY0" fmla="*/ 4717 h 6858654"/>
              <a:gd name="connsiteX1" fmla="*/ 7590397 w 10176112"/>
              <a:gd name="connsiteY1" fmla="*/ 0 h 6858654"/>
              <a:gd name="connsiteX2" fmla="*/ 10168744 w 10176112"/>
              <a:gd name="connsiteY2" fmla="*/ 2004500 h 6858654"/>
              <a:gd name="connsiteX3" fmla="*/ 10176113 w 10176112"/>
              <a:gd name="connsiteY3" fmla="*/ 6854862 h 6858654"/>
              <a:gd name="connsiteX4" fmla="*/ 0 w 10176112"/>
              <a:gd name="connsiteY4" fmla="*/ 6858654 h 6858654"/>
              <a:gd name="connsiteX5" fmla="*/ 0 w 10176112"/>
              <a:gd name="connsiteY5" fmla="*/ 4717 h 6858654"/>
              <a:gd name="connsiteX0" fmla="*/ 0 w 10176114"/>
              <a:gd name="connsiteY0" fmla="*/ 0 h 6861325"/>
              <a:gd name="connsiteX1" fmla="*/ 7590397 w 10176114"/>
              <a:gd name="connsiteY1" fmla="*/ 2671 h 6861325"/>
              <a:gd name="connsiteX2" fmla="*/ 10168744 w 10176114"/>
              <a:gd name="connsiteY2" fmla="*/ 2007171 h 6861325"/>
              <a:gd name="connsiteX3" fmla="*/ 10176113 w 10176114"/>
              <a:gd name="connsiteY3" fmla="*/ 6857533 h 6861325"/>
              <a:gd name="connsiteX4" fmla="*/ 0 w 10176114"/>
              <a:gd name="connsiteY4" fmla="*/ 6861325 h 6861325"/>
              <a:gd name="connsiteX5" fmla="*/ 0 w 10176114"/>
              <a:gd name="connsiteY5" fmla="*/ 0 h 6861325"/>
              <a:gd name="connsiteX0" fmla="*/ 0 w 10176112"/>
              <a:gd name="connsiteY0" fmla="*/ 0 h 6861325"/>
              <a:gd name="connsiteX1" fmla="*/ 7590397 w 10176112"/>
              <a:gd name="connsiteY1" fmla="*/ 2671 h 6861325"/>
              <a:gd name="connsiteX2" fmla="*/ 10168744 w 10176112"/>
              <a:gd name="connsiteY2" fmla="*/ 2007171 h 6861325"/>
              <a:gd name="connsiteX3" fmla="*/ 10176113 w 10176112"/>
              <a:gd name="connsiteY3" fmla="*/ 6857533 h 6861325"/>
              <a:gd name="connsiteX4" fmla="*/ 0 w 10176112"/>
              <a:gd name="connsiteY4" fmla="*/ 6861325 h 6861325"/>
              <a:gd name="connsiteX5" fmla="*/ 0 w 10176112"/>
              <a:gd name="connsiteY5" fmla="*/ 0 h 6861325"/>
              <a:gd name="connsiteX0" fmla="*/ 0 w 10176114"/>
              <a:gd name="connsiteY0" fmla="*/ 0 h 6861325"/>
              <a:gd name="connsiteX1" fmla="*/ 7590397 w 10176114"/>
              <a:gd name="connsiteY1" fmla="*/ 2671 h 6861325"/>
              <a:gd name="connsiteX2" fmla="*/ 10168744 w 10176114"/>
              <a:gd name="connsiteY2" fmla="*/ 2007171 h 6861325"/>
              <a:gd name="connsiteX3" fmla="*/ 10176113 w 10176114"/>
              <a:gd name="connsiteY3" fmla="*/ 6857533 h 6861325"/>
              <a:gd name="connsiteX4" fmla="*/ 0 w 10176114"/>
              <a:gd name="connsiteY4" fmla="*/ 6861325 h 6861325"/>
              <a:gd name="connsiteX5" fmla="*/ 0 w 10176114"/>
              <a:gd name="connsiteY5" fmla="*/ 0 h 6861325"/>
              <a:gd name="connsiteX0" fmla="*/ 0 w 10176112"/>
              <a:gd name="connsiteY0" fmla="*/ 0 h 6861325"/>
              <a:gd name="connsiteX1" fmla="*/ 7590397 w 10176112"/>
              <a:gd name="connsiteY1" fmla="*/ 2671 h 6861325"/>
              <a:gd name="connsiteX2" fmla="*/ 10168744 w 10176112"/>
              <a:gd name="connsiteY2" fmla="*/ 2007171 h 6861325"/>
              <a:gd name="connsiteX3" fmla="*/ 10176113 w 10176112"/>
              <a:gd name="connsiteY3" fmla="*/ 6857533 h 6861325"/>
              <a:gd name="connsiteX4" fmla="*/ 0 w 10176112"/>
              <a:gd name="connsiteY4" fmla="*/ 6861325 h 6861325"/>
              <a:gd name="connsiteX5" fmla="*/ 0 w 10176112"/>
              <a:gd name="connsiteY5" fmla="*/ 0 h 6861325"/>
              <a:gd name="connsiteX0" fmla="*/ 0 w 10176114"/>
              <a:gd name="connsiteY0" fmla="*/ 0 h 6861325"/>
              <a:gd name="connsiteX1" fmla="*/ 7590397 w 10176114"/>
              <a:gd name="connsiteY1" fmla="*/ 2671 h 6861325"/>
              <a:gd name="connsiteX2" fmla="*/ 10168744 w 10176114"/>
              <a:gd name="connsiteY2" fmla="*/ 2007171 h 6861325"/>
              <a:gd name="connsiteX3" fmla="*/ 10176113 w 10176114"/>
              <a:gd name="connsiteY3" fmla="*/ 6857533 h 6861325"/>
              <a:gd name="connsiteX4" fmla="*/ 0 w 10176114"/>
              <a:gd name="connsiteY4" fmla="*/ 6861325 h 6861325"/>
              <a:gd name="connsiteX5" fmla="*/ 0 w 10176114"/>
              <a:gd name="connsiteY5" fmla="*/ 0 h 6861325"/>
              <a:gd name="connsiteX0" fmla="*/ 0 w 10176112"/>
              <a:gd name="connsiteY0" fmla="*/ 0 h 6861325"/>
              <a:gd name="connsiteX1" fmla="*/ 7590397 w 10176112"/>
              <a:gd name="connsiteY1" fmla="*/ 2671 h 6861325"/>
              <a:gd name="connsiteX2" fmla="*/ 10168744 w 10176112"/>
              <a:gd name="connsiteY2" fmla="*/ 2007171 h 6861325"/>
              <a:gd name="connsiteX3" fmla="*/ 10176113 w 10176112"/>
              <a:gd name="connsiteY3" fmla="*/ 6857533 h 6861325"/>
              <a:gd name="connsiteX4" fmla="*/ 0 w 10176112"/>
              <a:gd name="connsiteY4" fmla="*/ 6861325 h 6861325"/>
              <a:gd name="connsiteX5" fmla="*/ 0 w 10176112"/>
              <a:gd name="connsiteY5" fmla="*/ 0 h 6861325"/>
              <a:gd name="connsiteX0" fmla="*/ 0 w 10176114"/>
              <a:gd name="connsiteY0" fmla="*/ 0 h 6861325"/>
              <a:gd name="connsiteX1" fmla="*/ 7590397 w 10176114"/>
              <a:gd name="connsiteY1" fmla="*/ 2671 h 6861325"/>
              <a:gd name="connsiteX2" fmla="*/ 10168744 w 10176114"/>
              <a:gd name="connsiteY2" fmla="*/ 2007171 h 6861325"/>
              <a:gd name="connsiteX3" fmla="*/ 10176113 w 10176114"/>
              <a:gd name="connsiteY3" fmla="*/ 6857533 h 6861325"/>
              <a:gd name="connsiteX4" fmla="*/ 0 w 10176114"/>
              <a:gd name="connsiteY4" fmla="*/ 6861325 h 6861325"/>
              <a:gd name="connsiteX5" fmla="*/ 0 w 10176114"/>
              <a:gd name="connsiteY5" fmla="*/ 0 h 6861325"/>
              <a:gd name="connsiteX0" fmla="*/ 0 w 10176112"/>
              <a:gd name="connsiteY0" fmla="*/ 4715 h 6866040"/>
              <a:gd name="connsiteX1" fmla="*/ 7594712 w 10176112"/>
              <a:gd name="connsiteY1" fmla="*/ 0 h 6866040"/>
              <a:gd name="connsiteX2" fmla="*/ 10168744 w 10176112"/>
              <a:gd name="connsiteY2" fmla="*/ 2011886 h 6866040"/>
              <a:gd name="connsiteX3" fmla="*/ 10176113 w 10176112"/>
              <a:gd name="connsiteY3" fmla="*/ 6862248 h 6866040"/>
              <a:gd name="connsiteX4" fmla="*/ 0 w 10176112"/>
              <a:gd name="connsiteY4" fmla="*/ 6866040 h 6866040"/>
              <a:gd name="connsiteX5" fmla="*/ 0 w 10176112"/>
              <a:gd name="connsiteY5" fmla="*/ 4715 h 6866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76112" h="6866040">
                <a:moveTo>
                  <a:pt x="0" y="4715"/>
                </a:moveTo>
                <a:lnTo>
                  <a:pt x="7594712" y="0"/>
                </a:lnTo>
                <a:lnTo>
                  <a:pt x="10168744" y="2011886"/>
                </a:lnTo>
                <a:cubicBezTo>
                  <a:pt x="10175862" y="3636242"/>
                  <a:pt x="10173598" y="6683790"/>
                  <a:pt x="10176113" y="6862248"/>
                </a:cubicBezTo>
                <a:lnTo>
                  <a:pt x="0" y="6866040"/>
                </a:lnTo>
                <a:lnTo>
                  <a:pt x="0" y="4715"/>
                </a:lnTo>
                <a:close/>
              </a:path>
            </a:pathLst>
          </a:custGeom>
          <a:ln>
            <a:solidFill>
              <a:schemeClr val="accent2"/>
            </a:solidFill>
          </a:ln>
        </p:spPr>
        <p:txBody>
          <a:bodyPr wrap="square" tIns="360000" rIns="864000" bIns="90000">
            <a:noAutofit/>
          </a:bodyPr>
          <a:lstStyle>
            <a:lvl1pPr algn="l">
              <a:defRPr sz="1400">
                <a:latin typeface="M05 Text Office" panose="020B0504040000000004" pitchFamily="34" charset="0"/>
              </a:defRPr>
            </a:lvl1pPr>
            <a:lvl2pPr algn="l">
              <a:defRPr/>
            </a:lvl2pPr>
            <a:lvl3pPr algn="l">
              <a:defRPr/>
            </a:lvl3pPr>
            <a:lvl4pPr algn="l">
              <a:defRPr/>
            </a:lvl4pPr>
            <a:lvl5pPr algn="l">
              <a:defRPr/>
            </a:lvl5pPr>
          </a:lstStyle>
          <a:p>
            <a:pPr lvl="0"/>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consetetur</a:t>
            </a:r>
            <a:r>
              <a:rPr lang="de-DE"/>
              <a:t> </a:t>
            </a:r>
            <a:r>
              <a:rPr lang="de-DE" err="1"/>
              <a:t>sadipscing</a:t>
            </a:r>
            <a:r>
              <a:rPr lang="de-DE"/>
              <a:t> </a:t>
            </a:r>
            <a:r>
              <a:rPr lang="de-DE" err="1"/>
              <a:t>elitr</a:t>
            </a:r>
            <a:r>
              <a:rPr lang="de-DE"/>
              <a:t>, sed</a:t>
            </a:r>
          </a:p>
          <a:p>
            <a:pPr lvl="0"/>
            <a:r>
              <a:rPr lang="de-DE" err="1"/>
              <a:t>diam</a:t>
            </a:r>
            <a:r>
              <a:rPr lang="de-DE"/>
              <a:t> </a:t>
            </a:r>
            <a:r>
              <a:rPr lang="de-DE" err="1"/>
              <a:t>nonumy</a:t>
            </a:r>
            <a:r>
              <a:rPr lang="de-DE"/>
              <a:t> </a:t>
            </a:r>
            <a:r>
              <a:rPr lang="de-DE" err="1"/>
              <a:t>eirmod</a:t>
            </a:r>
            <a:r>
              <a:rPr lang="de-DE"/>
              <a:t> </a:t>
            </a:r>
            <a:r>
              <a:rPr lang="de-DE" err="1"/>
              <a:t>tempor</a:t>
            </a:r>
            <a:r>
              <a:rPr lang="de-DE"/>
              <a:t> </a:t>
            </a:r>
            <a:r>
              <a:rPr lang="de-DE" err="1"/>
              <a:t>invidunt</a:t>
            </a:r>
            <a:r>
              <a:rPr lang="de-DE"/>
              <a:t> </a:t>
            </a:r>
            <a:r>
              <a:rPr lang="de-DE" err="1"/>
              <a:t>ut</a:t>
            </a:r>
            <a:r>
              <a:rPr lang="de-DE"/>
              <a:t> </a:t>
            </a:r>
            <a:r>
              <a:rPr lang="de-DE" err="1"/>
              <a:t>labore</a:t>
            </a:r>
            <a:r>
              <a:rPr lang="de-DE"/>
              <a:t> et </a:t>
            </a:r>
            <a:r>
              <a:rPr lang="de-DE" err="1"/>
              <a:t>dolore</a:t>
            </a:r>
            <a:r>
              <a:rPr lang="de-DE"/>
              <a:t> magna </a:t>
            </a:r>
            <a:r>
              <a:rPr lang="de-DE" err="1"/>
              <a:t>aliquyam</a:t>
            </a:r>
            <a:r>
              <a:rPr lang="de-DE"/>
              <a:t> </a:t>
            </a:r>
            <a:r>
              <a:rPr lang="de-DE" err="1"/>
              <a:t>erat</a:t>
            </a:r>
            <a:r>
              <a:rPr lang="de-DE"/>
              <a:t>, sed </a:t>
            </a:r>
            <a:r>
              <a:rPr lang="de-DE" err="1"/>
              <a:t>diam</a:t>
            </a:r>
            <a:r>
              <a:rPr lang="de-DE"/>
              <a:t> </a:t>
            </a:r>
            <a:r>
              <a:rPr lang="de-DE" err="1"/>
              <a:t>voluptua</a:t>
            </a:r>
            <a:r>
              <a:rPr lang="de-DE"/>
              <a:t>.</a:t>
            </a:r>
          </a:p>
          <a:p>
            <a:pPr lvl="0"/>
            <a:r>
              <a:rPr lang="de-DE"/>
              <a:t>At </a:t>
            </a:r>
            <a:r>
              <a:rPr lang="de-DE" err="1"/>
              <a:t>vero</a:t>
            </a:r>
            <a:r>
              <a:rPr lang="de-DE"/>
              <a:t> </a:t>
            </a:r>
            <a:r>
              <a:rPr lang="de-DE" err="1"/>
              <a:t>eos</a:t>
            </a:r>
            <a:r>
              <a:rPr lang="de-DE"/>
              <a:t> et </a:t>
            </a:r>
            <a:r>
              <a:rPr lang="de-DE" err="1"/>
              <a:t>accusam</a:t>
            </a:r>
            <a:r>
              <a:rPr lang="de-DE"/>
              <a:t> et </a:t>
            </a:r>
            <a:r>
              <a:rPr lang="de-DE" err="1"/>
              <a:t>justo</a:t>
            </a:r>
            <a:r>
              <a:rPr lang="de-DE"/>
              <a:t> </a:t>
            </a:r>
            <a:r>
              <a:rPr lang="de-DE" err="1"/>
              <a:t>duo</a:t>
            </a:r>
            <a:r>
              <a:rPr lang="de-DE"/>
              <a:t> </a:t>
            </a:r>
            <a:r>
              <a:rPr lang="de-DE" err="1"/>
              <a:t>doloresd</a:t>
            </a:r>
            <a:endParaRPr lang="de-DE"/>
          </a:p>
          <a:p>
            <a:pPr lvl="0"/>
            <a:endParaRPr lang="de-DE"/>
          </a:p>
        </p:txBody>
      </p:sp>
      <p:cxnSp>
        <p:nvCxnSpPr>
          <p:cNvPr id="14" name="Gerade Verbindung mit Pfeil 13">
            <a:extLst>
              <a:ext uri="{FF2B5EF4-FFF2-40B4-BE49-F238E27FC236}">
                <a16:creationId xmlns:a16="http://schemas.microsoft.com/office/drawing/2014/main" id="{E4EEDB6D-14DB-4C0E-A0D7-82F4E141F185}"/>
              </a:ext>
            </a:extLst>
          </p:cNvPr>
          <p:cNvCxnSpPr>
            <a:cxnSpLocks noChangeAspect="1"/>
          </p:cNvCxnSpPr>
          <p:nvPr userDrawn="1"/>
        </p:nvCxnSpPr>
        <p:spPr>
          <a:xfrm>
            <a:off x="5273481" y="4019550"/>
            <a:ext cx="819150" cy="0"/>
          </a:xfrm>
          <a:prstGeom prst="straightConnector1">
            <a:avLst/>
          </a:prstGeom>
          <a:ln w="25400">
            <a:solidFill>
              <a:schemeClr val="accent1"/>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16" name="Gerade Verbindung mit Pfeil 15">
            <a:extLst>
              <a:ext uri="{FF2B5EF4-FFF2-40B4-BE49-F238E27FC236}">
                <a16:creationId xmlns:a16="http://schemas.microsoft.com/office/drawing/2014/main" id="{E0173D42-BA67-44C5-80BB-F72383A05899}"/>
              </a:ext>
            </a:extLst>
          </p:cNvPr>
          <p:cNvCxnSpPr>
            <a:cxnSpLocks noChangeAspect="1"/>
          </p:cNvCxnSpPr>
          <p:nvPr userDrawn="1"/>
        </p:nvCxnSpPr>
        <p:spPr>
          <a:xfrm flipH="1">
            <a:off x="5273481" y="4171950"/>
            <a:ext cx="819150" cy="0"/>
          </a:xfrm>
          <a:prstGeom prst="straightConnector1">
            <a:avLst/>
          </a:prstGeom>
          <a:ln w="25400">
            <a:solidFill>
              <a:schemeClr val="accent1"/>
            </a:solidFill>
            <a:headEnd type="arrow"/>
            <a:tailEnd type="none"/>
          </a:ln>
        </p:spPr>
        <p:style>
          <a:lnRef idx="1">
            <a:schemeClr val="accent1"/>
          </a:lnRef>
          <a:fillRef idx="0">
            <a:schemeClr val="accent1"/>
          </a:fillRef>
          <a:effectRef idx="0">
            <a:schemeClr val="accent1"/>
          </a:effectRef>
          <a:fontRef idx="minor">
            <a:schemeClr val="tx1"/>
          </a:fontRef>
        </p:style>
      </p:cxnSp>
      <p:sp>
        <p:nvSpPr>
          <p:cNvPr id="18" name="Textplatzhalter 17">
            <a:extLst>
              <a:ext uri="{FF2B5EF4-FFF2-40B4-BE49-F238E27FC236}">
                <a16:creationId xmlns:a16="http://schemas.microsoft.com/office/drawing/2014/main" id="{41DA8208-1126-4335-AE31-DF7B228B0EDF}"/>
              </a:ext>
            </a:extLst>
          </p:cNvPr>
          <p:cNvSpPr>
            <a:spLocks noGrp="1" noChangeAspect="1"/>
          </p:cNvSpPr>
          <p:nvPr>
            <p:ph type="body" sz="quarter" idx="16" hasCustomPrompt="1"/>
          </p:nvPr>
        </p:nvSpPr>
        <p:spPr>
          <a:xfrm>
            <a:off x="4869601" y="1973386"/>
            <a:ext cx="738704" cy="247651"/>
          </a:xfrm>
          <a:prstGeom prst="rect">
            <a:avLst/>
          </a:prstGeom>
        </p:spPr>
        <p:txBody>
          <a:bodyPr lIns="36000" rIns="36000"/>
          <a:lstStyle>
            <a:lvl1pPr marL="0" indent="0" algn="r">
              <a:buNone/>
              <a:defRPr sz="1400" b="1">
                <a:latin typeface="M05 Text Office" panose="020B0504040000000004" pitchFamily="34" charset="0"/>
              </a:defRPr>
            </a:lvl1pPr>
          </a:lstStyle>
          <a:p>
            <a:pPr lvl="0"/>
            <a:r>
              <a:rPr lang="de-DE"/>
              <a:t>Pros</a:t>
            </a:r>
          </a:p>
        </p:txBody>
      </p:sp>
      <p:sp>
        <p:nvSpPr>
          <p:cNvPr id="21" name="Textplatzhalter 17">
            <a:extLst>
              <a:ext uri="{FF2B5EF4-FFF2-40B4-BE49-F238E27FC236}">
                <a16:creationId xmlns:a16="http://schemas.microsoft.com/office/drawing/2014/main" id="{57B558A4-502E-4FAC-93F9-1D651262F59C}"/>
              </a:ext>
            </a:extLst>
          </p:cNvPr>
          <p:cNvSpPr>
            <a:spLocks noGrp="1" noChangeAspect="1"/>
          </p:cNvSpPr>
          <p:nvPr>
            <p:ph type="body" sz="quarter" idx="17" hasCustomPrompt="1"/>
          </p:nvPr>
        </p:nvSpPr>
        <p:spPr>
          <a:xfrm>
            <a:off x="5785053" y="1973385"/>
            <a:ext cx="587300" cy="252000"/>
          </a:xfrm>
          <a:prstGeom prst="rect">
            <a:avLst/>
          </a:prstGeom>
        </p:spPr>
        <p:txBody>
          <a:bodyPr lIns="36000" rIns="36000"/>
          <a:lstStyle>
            <a:lvl1pPr marL="0" indent="0">
              <a:buNone/>
              <a:defRPr sz="1400" b="1">
                <a:latin typeface="M05 Text Office" panose="020B0504040000000004" pitchFamily="34" charset="0"/>
              </a:defRPr>
            </a:lvl1pPr>
          </a:lstStyle>
          <a:p>
            <a:pPr lvl="0"/>
            <a:r>
              <a:rPr lang="de-DE" err="1"/>
              <a:t>Cons</a:t>
            </a:r>
            <a:endParaRPr lang="de-DE"/>
          </a:p>
        </p:txBody>
      </p:sp>
      <p:sp>
        <p:nvSpPr>
          <p:cNvPr id="2" name="Titel 1">
            <a:extLst>
              <a:ext uri="{FF2B5EF4-FFF2-40B4-BE49-F238E27FC236}">
                <a16:creationId xmlns:a16="http://schemas.microsoft.com/office/drawing/2014/main" id="{41C38815-090D-42BC-B9FA-A4E0E76F1603}"/>
              </a:ext>
            </a:extLst>
          </p:cNvPr>
          <p:cNvSpPr>
            <a:spLocks noGrp="1"/>
          </p:cNvSpPr>
          <p:nvPr>
            <p:ph type="title"/>
          </p:nvPr>
        </p:nvSpPr>
        <p:spPr>
          <a:xfrm>
            <a:off x="330201" y="550151"/>
            <a:ext cx="10728000" cy="702000"/>
          </a:xfrm>
        </p:spPr>
        <p:txBody>
          <a:bodyPr/>
          <a:lstStyle>
            <a:lvl1pPr>
              <a:defRPr>
                <a:latin typeface="M05 Text Office Bold" panose="020B0804040000000004" pitchFamily="34" charset="0"/>
              </a:defRPr>
            </a:lvl1pPr>
          </a:lstStyle>
          <a:p>
            <a:r>
              <a:rPr lang="de-DE"/>
              <a:t>Mastertitelformat bearbeiten</a:t>
            </a:r>
          </a:p>
        </p:txBody>
      </p:sp>
      <p:sp>
        <p:nvSpPr>
          <p:cNvPr id="17" name="Textplatzhalter 3">
            <a:extLst>
              <a:ext uri="{FF2B5EF4-FFF2-40B4-BE49-F238E27FC236}">
                <a16:creationId xmlns:a16="http://schemas.microsoft.com/office/drawing/2014/main" id="{A59C4964-82B8-4D2D-B231-E7B3CD58BD1C}"/>
              </a:ext>
            </a:extLst>
          </p:cNvPr>
          <p:cNvSpPr>
            <a:spLocks noGrp="1"/>
          </p:cNvSpPr>
          <p:nvPr>
            <p:ph type="body" sz="quarter" idx="20" hasCustomPrompt="1"/>
          </p:nvPr>
        </p:nvSpPr>
        <p:spPr>
          <a:xfrm>
            <a:off x="330201" y="168743"/>
            <a:ext cx="8978717" cy="277200"/>
          </a:xfrm>
          <a:prstGeom prst="rect">
            <a:avLst/>
          </a:prstGeom>
        </p:spPr>
        <p:txBody>
          <a:bodyPr lIns="0" tIns="0" rIns="0" bIns="0" anchor="ctr"/>
          <a:lstStyle>
            <a:lvl1pPr marL="0" indent="0">
              <a:buNone/>
              <a:defRPr sz="1200" b="1" cap="all" baseline="0">
                <a:latin typeface="M05 Text Office" panose="020B0504040000000004" pitchFamily="34" charset="0"/>
              </a:defRPr>
            </a:lvl1pPr>
          </a:lstStyle>
          <a:p>
            <a:pPr lvl="0"/>
            <a:r>
              <a:rPr lang="de-DE"/>
              <a:t>Sachtitel M05 Text Regular 12 PT in </a:t>
            </a:r>
            <a:r>
              <a:rPr lang="de-DE" err="1"/>
              <a:t>Grossbuchstaben</a:t>
            </a:r>
            <a:endParaRPr lang="de-DE"/>
          </a:p>
        </p:txBody>
      </p:sp>
    </p:spTree>
    <p:extLst>
      <p:ext uri="{BB962C8B-B14F-4D97-AF65-F5344CB8AC3E}">
        <p14:creationId xmlns:p14="http://schemas.microsoft.com/office/powerpoint/2010/main" val="1539925985"/>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Bild Chart mit schmalen Raster">
    <p:spTree>
      <p:nvGrpSpPr>
        <p:cNvPr id="1" name=""/>
        <p:cNvGrpSpPr/>
        <p:nvPr/>
      </p:nvGrpSpPr>
      <p:grpSpPr>
        <a:xfrm>
          <a:off x="0" y="0"/>
          <a:ext cx="0" cy="0"/>
          <a:chOff x="0" y="0"/>
          <a:chExt cx="0" cy="0"/>
        </a:xfrm>
      </p:grpSpPr>
      <p:grpSp>
        <p:nvGrpSpPr>
          <p:cNvPr id="7" name="Gruppieren 6">
            <a:extLst>
              <a:ext uri="{FF2B5EF4-FFF2-40B4-BE49-F238E27FC236}">
                <a16:creationId xmlns:a16="http://schemas.microsoft.com/office/drawing/2014/main" id="{C00CB7B2-08EA-49A4-807C-C318CEA60317}"/>
              </a:ext>
            </a:extLst>
          </p:cNvPr>
          <p:cNvGrpSpPr>
            <a:grpSpLocks noChangeAspect="1"/>
          </p:cNvGrpSpPr>
          <p:nvPr userDrawn="1"/>
        </p:nvGrpSpPr>
        <p:grpSpPr>
          <a:xfrm>
            <a:off x="11079929" y="0"/>
            <a:ext cx="1112071" cy="1080000"/>
            <a:chOff x="709294" y="281532"/>
            <a:chExt cx="429826" cy="417430"/>
          </a:xfrm>
          <a:solidFill>
            <a:schemeClr val="bg2"/>
          </a:solidFill>
        </p:grpSpPr>
        <p:sp>
          <p:nvSpPr>
            <p:cNvPr id="8" name="Rechteck: eine Ecke abgeschnitten 3">
              <a:extLst>
                <a:ext uri="{FF2B5EF4-FFF2-40B4-BE49-F238E27FC236}">
                  <a16:creationId xmlns:a16="http://schemas.microsoft.com/office/drawing/2014/main" id="{1FA9EA78-EE8C-4C97-8CE2-03F903209D5B}"/>
                </a:ext>
              </a:extLst>
            </p:cNvPr>
            <p:cNvSpPr/>
            <p:nvPr userDrawn="1"/>
          </p:nvSpPr>
          <p:spPr>
            <a:xfrm rot="16200000" flipH="1">
              <a:off x="656291" y="334535"/>
              <a:ext cx="320919" cy="214913"/>
            </a:xfrm>
            <a:custGeom>
              <a:avLst/>
              <a:gdLst>
                <a:gd name="connsiteX0" fmla="*/ 0 w 1547814"/>
                <a:gd name="connsiteY0" fmla="*/ 0 h 1036463"/>
                <a:gd name="connsiteX1" fmla="*/ 1029583 w 1547814"/>
                <a:gd name="connsiteY1" fmla="*/ 0 h 1036463"/>
                <a:gd name="connsiteX2" fmla="*/ 1547814 w 1547814"/>
                <a:gd name="connsiteY2" fmla="*/ 518232 h 1036463"/>
                <a:gd name="connsiteX3" fmla="*/ 1547814 w 1547814"/>
                <a:gd name="connsiteY3" fmla="*/ 1036463 h 1036463"/>
                <a:gd name="connsiteX4" fmla="*/ 0 w 1547814"/>
                <a:gd name="connsiteY4" fmla="*/ 1036463 h 1036463"/>
                <a:gd name="connsiteX5" fmla="*/ 0 w 1547814"/>
                <a:gd name="connsiteY5" fmla="*/ 0 h 1036463"/>
                <a:gd name="connsiteX0" fmla="*/ 0 w 1547814"/>
                <a:gd name="connsiteY0" fmla="*/ 0 h 1036463"/>
                <a:gd name="connsiteX1" fmla="*/ 498139 w 1547814"/>
                <a:gd name="connsiteY1" fmla="*/ 3912 h 1036463"/>
                <a:gd name="connsiteX2" fmla="*/ 1547814 w 1547814"/>
                <a:gd name="connsiteY2" fmla="*/ 518232 h 1036463"/>
                <a:gd name="connsiteX3" fmla="*/ 1547814 w 1547814"/>
                <a:gd name="connsiteY3" fmla="*/ 1036463 h 1036463"/>
                <a:gd name="connsiteX4" fmla="*/ 0 w 1547814"/>
                <a:gd name="connsiteY4" fmla="*/ 1036463 h 1036463"/>
                <a:gd name="connsiteX5" fmla="*/ 0 w 1547814"/>
                <a:gd name="connsiteY5" fmla="*/ 0 h 1036463"/>
                <a:gd name="connsiteX0" fmla="*/ 0 w 1547814"/>
                <a:gd name="connsiteY0" fmla="*/ 0 h 1036463"/>
                <a:gd name="connsiteX1" fmla="*/ 498139 w 1547814"/>
                <a:gd name="connsiteY1" fmla="*/ 3912 h 1036463"/>
                <a:gd name="connsiteX2" fmla="*/ 1532186 w 1547814"/>
                <a:gd name="connsiteY2" fmla="*/ 1034047 h 1036463"/>
                <a:gd name="connsiteX3" fmla="*/ 1547814 w 1547814"/>
                <a:gd name="connsiteY3" fmla="*/ 1036463 h 1036463"/>
                <a:gd name="connsiteX4" fmla="*/ 0 w 1547814"/>
                <a:gd name="connsiteY4" fmla="*/ 1036463 h 1036463"/>
                <a:gd name="connsiteX5" fmla="*/ 0 w 1547814"/>
                <a:gd name="connsiteY5" fmla="*/ 0 h 1036463"/>
                <a:gd name="connsiteX0" fmla="*/ 0 w 1547814"/>
                <a:gd name="connsiteY0" fmla="*/ 0 h 1036463"/>
                <a:gd name="connsiteX1" fmla="*/ 494234 w 1547814"/>
                <a:gd name="connsiteY1" fmla="*/ 7 h 1036463"/>
                <a:gd name="connsiteX2" fmla="*/ 1532186 w 1547814"/>
                <a:gd name="connsiteY2" fmla="*/ 1034047 h 1036463"/>
                <a:gd name="connsiteX3" fmla="*/ 1547814 w 1547814"/>
                <a:gd name="connsiteY3" fmla="*/ 1036463 h 1036463"/>
                <a:gd name="connsiteX4" fmla="*/ 0 w 1547814"/>
                <a:gd name="connsiteY4" fmla="*/ 1036463 h 1036463"/>
                <a:gd name="connsiteX5" fmla="*/ 0 w 1547814"/>
                <a:gd name="connsiteY5" fmla="*/ 0 h 1036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7814" h="1036463">
                  <a:moveTo>
                    <a:pt x="0" y="0"/>
                  </a:moveTo>
                  <a:lnTo>
                    <a:pt x="494234" y="7"/>
                  </a:lnTo>
                  <a:lnTo>
                    <a:pt x="1532186" y="1034047"/>
                  </a:lnTo>
                  <a:lnTo>
                    <a:pt x="1547814" y="1036463"/>
                  </a:lnTo>
                  <a:lnTo>
                    <a:pt x="0" y="1036463"/>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512"/>
            </a:p>
          </p:txBody>
        </p:sp>
        <p:sp>
          <p:nvSpPr>
            <p:cNvPr id="9" name="Rechteck: eine Ecke abgeschnitten 3">
              <a:extLst>
                <a:ext uri="{FF2B5EF4-FFF2-40B4-BE49-F238E27FC236}">
                  <a16:creationId xmlns:a16="http://schemas.microsoft.com/office/drawing/2014/main" id="{93DA1EA0-618E-4A86-A9DD-02F90A875FFA}"/>
                </a:ext>
              </a:extLst>
            </p:cNvPr>
            <p:cNvSpPr/>
            <p:nvPr userDrawn="1"/>
          </p:nvSpPr>
          <p:spPr>
            <a:xfrm rot="5400000" flipH="1">
              <a:off x="656291" y="431046"/>
              <a:ext cx="320919" cy="214913"/>
            </a:xfrm>
            <a:custGeom>
              <a:avLst/>
              <a:gdLst>
                <a:gd name="connsiteX0" fmla="*/ 0 w 1547814"/>
                <a:gd name="connsiteY0" fmla="*/ 0 h 1036463"/>
                <a:gd name="connsiteX1" fmla="*/ 1029583 w 1547814"/>
                <a:gd name="connsiteY1" fmla="*/ 0 h 1036463"/>
                <a:gd name="connsiteX2" fmla="*/ 1547814 w 1547814"/>
                <a:gd name="connsiteY2" fmla="*/ 518232 h 1036463"/>
                <a:gd name="connsiteX3" fmla="*/ 1547814 w 1547814"/>
                <a:gd name="connsiteY3" fmla="*/ 1036463 h 1036463"/>
                <a:gd name="connsiteX4" fmla="*/ 0 w 1547814"/>
                <a:gd name="connsiteY4" fmla="*/ 1036463 h 1036463"/>
                <a:gd name="connsiteX5" fmla="*/ 0 w 1547814"/>
                <a:gd name="connsiteY5" fmla="*/ 0 h 1036463"/>
                <a:gd name="connsiteX0" fmla="*/ 0 w 1547814"/>
                <a:gd name="connsiteY0" fmla="*/ 0 h 1036463"/>
                <a:gd name="connsiteX1" fmla="*/ 498139 w 1547814"/>
                <a:gd name="connsiteY1" fmla="*/ 3912 h 1036463"/>
                <a:gd name="connsiteX2" fmla="*/ 1547814 w 1547814"/>
                <a:gd name="connsiteY2" fmla="*/ 518232 h 1036463"/>
                <a:gd name="connsiteX3" fmla="*/ 1547814 w 1547814"/>
                <a:gd name="connsiteY3" fmla="*/ 1036463 h 1036463"/>
                <a:gd name="connsiteX4" fmla="*/ 0 w 1547814"/>
                <a:gd name="connsiteY4" fmla="*/ 1036463 h 1036463"/>
                <a:gd name="connsiteX5" fmla="*/ 0 w 1547814"/>
                <a:gd name="connsiteY5" fmla="*/ 0 h 1036463"/>
                <a:gd name="connsiteX0" fmla="*/ 0 w 1547814"/>
                <a:gd name="connsiteY0" fmla="*/ 0 h 1036463"/>
                <a:gd name="connsiteX1" fmla="*/ 498139 w 1547814"/>
                <a:gd name="connsiteY1" fmla="*/ 3912 h 1036463"/>
                <a:gd name="connsiteX2" fmla="*/ 1532186 w 1547814"/>
                <a:gd name="connsiteY2" fmla="*/ 1034047 h 1036463"/>
                <a:gd name="connsiteX3" fmla="*/ 1547814 w 1547814"/>
                <a:gd name="connsiteY3" fmla="*/ 1036463 h 1036463"/>
                <a:gd name="connsiteX4" fmla="*/ 0 w 1547814"/>
                <a:gd name="connsiteY4" fmla="*/ 1036463 h 1036463"/>
                <a:gd name="connsiteX5" fmla="*/ 0 w 1547814"/>
                <a:gd name="connsiteY5" fmla="*/ 0 h 1036463"/>
                <a:gd name="connsiteX0" fmla="*/ 0 w 1547814"/>
                <a:gd name="connsiteY0" fmla="*/ 0 h 1036463"/>
                <a:gd name="connsiteX1" fmla="*/ 494234 w 1547814"/>
                <a:gd name="connsiteY1" fmla="*/ 7 h 1036463"/>
                <a:gd name="connsiteX2" fmla="*/ 1532186 w 1547814"/>
                <a:gd name="connsiteY2" fmla="*/ 1034047 h 1036463"/>
                <a:gd name="connsiteX3" fmla="*/ 1547814 w 1547814"/>
                <a:gd name="connsiteY3" fmla="*/ 1036463 h 1036463"/>
                <a:gd name="connsiteX4" fmla="*/ 0 w 1547814"/>
                <a:gd name="connsiteY4" fmla="*/ 1036463 h 1036463"/>
                <a:gd name="connsiteX5" fmla="*/ 0 w 1547814"/>
                <a:gd name="connsiteY5" fmla="*/ 0 h 1036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7814" h="1036463">
                  <a:moveTo>
                    <a:pt x="0" y="0"/>
                  </a:moveTo>
                  <a:lnTo>
                    <a:pt x="494234" y="7"/>
                  </a:lnTo>
                  <a:lnTo>
                    <a:pt x="1532186" y="1034047"/>
                  </a:lnTo>
                  <a:lnTo>
                    <a:pt x="1547814" y="1036463"/>
                  </a:lnTo>
                  <a:lnTo>
                    <a:pt x="0" y="1036463"/>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512"/>
            </a:p>
          </p:txBody>
        </p:sp>
        <p:sp>
          <p:nvSpPr>
            <p:cNvPr id="10" name="Rechteck: eine Ecke abgeschnitten 3">
              <a:extLst>
                <a:ext uri="{FF2B5EF4-FFF2-40B4-BE49-F238E27FC236}">
                  <a16:creationId xmlns:a16="http://schemas.microsoft.com/office/drawing/2014/main" id="{A972FEBA-8FF1-47DF-A873-34822699F16D}"/>
                </a:ext>
              </a:extLst>
            </p:cNvPr>
            <p:cNvSpPr/>
            <p:nvPr userDrawn="1"/>
          </p:nvSpPr>
          <p:spPr>
            <a:xfrm rot="5400000">
              <a:off x="871204" y="334535"/>
              <a:ext cx="320919" cy="214913"/>
            </a:xfrm>
            <a:custGeom>
              <a:avLst/>
              <a:gdLst>
                <a:gd name="connsiteX0" fmla="*/ 0 w 1547814"/>
                <a:gd name="connsiteY0" fmla="*/ 0 h 1036463"/>
                <a:gd name="connsiteX1" fmla="*/ 1029583 w 1547814"/>
                <a:gd name="connsiteY1" fmla="*/ 0 h 1036463"/>
                <a:gd name="connsiteX2" fmla="*/ 1547814 w 1547814"/>
                <a:gd name="connsiteY2" fmla="*/ 518232 h 1036463"/>
                <a:gd name="connsiteX3" fmla="*/ 1547814 w 1547814"/>
                <a:gd name="connsiteY3" fmla="*/ 1036463 h 1036463"/>
                <a:gd name="connsiteX4" fmla="*/ 0 w 1547814"/>
                <a:gd name="connsiteY4" fmla="*/ 1036463 h 1036463"/>
                <a:gd name="connsiteX5" fmla="*/ 0 w 1547814"/>
                <a:gd name="connsiteY5" fmla="*/ 0 h 1036463"/>
                <a:gd name="connsiteX0" fmla="*/ 0 w 1547814"/>
                <a:gd name="connsiteY0" fmla="*/ 0 h 1036463"/>
                <a:gd name="connsiteX1" fmla="*/ 498139 w 1547814"/>
                <a:gd name="connsiteY1" fmla="*/ 3912 h 1036463"/>
                <a:gd name="connsiteX2" fmla="*/ 1547814 w 1547814"/>
                <a:gd name="connsiteY2" fmla="*/ 518232 h 1036463"/>
                <a:gd name="connsiteX3" fmla="*/ 1547814 w 1547814"/>
                <a:gd name="connsiteY3" fmla="*/ 1036463 h 1036463"/>
                <a:gd name="connsiteX4" fmla="*/ 0 w 1547814"/>
                <a:gd name="connsiteY4" fmla="*/ 1036463 h 1036463"/>
                <a:gd name="connsiteX5" fmla="*/ 0 w 1547814"/>
                <a:gd name="connsiteY5" fmla="*/ 0 h 1036463"/>
                <a:gd name="connsiteX0" fmla="*/ 0 w 1547814"/>
                <a:gd name="connsiteY0" fmla="*/ 0 h 1036463"/>
                <a:gd name="connsiteX1" fmla="*/ 498139 w 1547814"/>
                <a:gd name="connsiteY1" fmla="*/ 3912 h 1036463"/>
                <a:gd name="connsiteX2" fmla="*/ 1532186 w 1547814"/>
                <a:gd name="connsiteY2" fmla="*/ 1034047 h 1036463"/>
                <a:gd name="connsiteX3" fmla="*/ 1547814 w 1547814"/>
                <a:gd name="connsiteY3" fmla="*/ 1036463 h 1036463"/>
                <a:gd name="connsiteX4" fmla="*/ 0 w 1547814"/>
                <a:gd name="connsiteY4" fmla="*/ 1036463 h 1036463"/>
                <a:gd name="connsiteX5" fmla="*/ 0 w 1547814"/>
                <a:gd name="connsiteY5" fmla="*/ 0 h 1036463"/>
                <a:gd name="connsiteX0" fmla="*/ 0 w 1547814"/>
                <a:gd name="connsiteY0" fmla="*/ 0 h 1036463"/>
                <a:gd name="connsiteX1" fmla="*/ 494234 w 1547814"/>
                <a:gd name="connsiteY1" fmla="*/ 7 h 1036463"/>
                <a:gd name="connsiteX2" fmla="*/ 1532186 w 1547814"/>
                <a:gd name="connsiteY2" fmla="*/ 1034047 h 1036463"/>
                <a:gd name="connsiteX3" fmla="*/ 1547814 w 1547814"/>
                <a:gd name="connsiteY3" fmla="*/ 1036463 h 1036463"/>
                <a:gd name="connsiteX4" fmla="*/ 0 w 1547814"/>
                <a:gd name="connsiteY4" fmla="*/ 1036463 h 1036463"/>
                <a:gd name="connsiteX5" fmla="*/ 0 w 1547814"/>
                <a:gd name="connsiteY5" fmla="*/ 0 h 1036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7814" h="1036463">
                  <a:moveTo>
                    <a:pt x="0" y="0"/>
                  </a:moveTo>
                  <a:lnTo>
                    <a:pt x="494234" y="7"/>
                  </a:lnTo>
                  <a:lnTo>
                    <a:pt x="1532186" y="1034047"/>
                  </a:lnTo>
                  <a:lnTo>
                    <a:pt x="1547814" y="1036463"/>
                  </a:lnTo>
                  <a:lnTo>
                    <a:pt x="0" y="1036463"/>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512"/>
            </a:p>
          </p:txBody>
        </p:sp>
        <p:sp>
          <p:nvSpPr>
            <p:cNvPr id="11" name="Rechteck: eine Ecke abgeschnitten 3">
              <a:extLst>
                <a:ext uri="{FF2B5EF4-FFF2-40B4-BE49-F238E27FC236}">
                  <a16:creationId xmlns:a16="http://schemas.microsoft.com/office/drawing/2014/main" id="{57D21C30-73D3-4F8E-A6B9-2B7964024491}"/>
                </a:ext>
              </a:extLst>
            </p:cNvPr>
            <p:cNvSpPr/>
            <p:nvPr userDrawn="1"/>
          </p:nvSpPr>
          <p:spPr>
            <a:xfrm rot="5400000" flipH="1" flipV="1">
              <a:off x="871204" y="431046"/>
              <a:ext cx="320919" cy="214913"/>
            </a:xfrm>
            <a:custGeom>
              <a:avLst/>
              <a:gdLst>
                <a:gd name="connsiteX0" fmla="*/ 0 w 1547814"/>
                <a:gd name="connsiteY0" fmla="*/ 0 h 1036463"/>
                <a:gd name="connsiteX1" fmla="*/ 1029583 w 1547814"/>
                <a:gd name="connsiteY1" fmla="*/ 0 h 1036463"/>
                <a:gd name="connsiteX2" fmla="*/ 1547814 w 1547814"/>
                <a:gd name="connsiteY2" fmla="*/ 518232 h 1036463"/>
                <a:gd name="connsiteX3" fmla="*/ 1547814 w 1547814"/>
                <a:gd name="connsiteY3" fmla="*/ 1036463 h 1036463"/>
                <a:gd name="connsiteX4" fmla="*/ 0 w 1547814"/>
                <a:gd name="connsiteY4" fmla="*/ 1036463 h 1036463"/>
                <a:gd name="connsiteX5" fmla="*/ 0 w 1547814"/>
                <a:gd name="connsiteY5" fmla="*/ 0 h 1036463"/>
                <a:gd name="connsiteX0" fmla="*/ 0 w 1547814"/>
                <a:gd name="connsiteY0" fmla="*/ 0 h 1036463"/>
                <a:gd name="connsiteX1" fmla="*/ 498139 w 1547814"/>
                <a:gd name="connsiteY1" fmla="*/ 3912 h 1036463"/>
                <a:gd name="connsiteX2" fmla="*/ 1547814 w 1547814"/>
                <a:gd name="connsiteY2" fmla="*/ 518232 h 1036463"/>
                <a:gd name="connsiteX3" fmla="*/ 1547814 w 1547814"/>
                <a:gd name="connsiteY3" fmla="*/ 1036463 h 1036463"/>
                <a:gd name="connsiteX4" fmla="*/ 0 w 1547814"/>
                <a:gd name="connsiteY4" fmla="*/ 1036463 h 1036463"/>
                <a:gd name="connsiteX5" fmla="*/ 0 w 1547814"/>
                <a:gd name="connsiteY5" fmla="*/ 0 h 1036463"/>
                <a:gd name="connsiteX0" fmla="*/ 0 w 1547814"/>
                <a:gd name="connsiteY0" fmla="*/ 0 h 1036463"/>
                <a:gd name="connsiteX1" fmla="*/ 498139 w 1547814"/>
                <a:gd name="connsiteY1" fmla="*/ 3912 h 1036463"/>
                <a:gd name="connsiteX2" fmla="*/ 1532186 w 1547814"/>
                <a:gd name="connsiteY2" fmla="*/ 1034047 h 1036463"/>
                <a:gd name="connsiteX3" fmla="*/ 1547814 w 1547814"/>
                <a:gd name="connsiteY3" fmla="*/ 1036463 h 1036463"/>
                <a:gd name="connsiteX4" fmla="*/ 0 w 1547814"/>
                <a:gd name="connsiteY4" fmla="*/ 1036463 h 1036463"/>
                <a:gd name="connsiteX5" fmla="*/ 0 w 1547814"/>
                <a:gd name="connsiteY5" fmla="*/ 0 h 1036463"/>
                <a:gd name="connsiteX0" fmla="*/ 0 w 1547814"/>
                <a:gd name="connsiteY0" fmla="*/ 0 h 1036463"/>
                <a:gd name="connsiteX1" fmla="*/ 494234 w 1547814"/>
                <a:gd name="connsiteY1" fmla="*/ 7 h 1036463"/>
                <a:gd name="connsiteX2" fmla="*/ 1532186 w 1547814"/>
                <a:gd name="connsiteY2" fmla="*/ 1034047 h 1036463"/>
                <a:gd name="connsiteX3" fmla="*/ 1547814 w 1547814"/>
                <a:gd name="connsiteY3" fmla="*/ 1036463 h 1036463"/>
                <a:gd name="connsiteX4" fmla="*/ 0 w 1547814"/>
                <a:gd name="connsiteY4" fmla="*/ 1036463 h 1036463"/>
                <a:gd name="connsiteX5" fmla="*/ 0 w 1547814"/>
                <a:gd name="connsiteY5" fmla="*/ 0 h 1036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7814" h="1036463">
                  <a:moveTo>
                    <a:pt x="0" y="0"/>
                  </a:moveTo>
                  <a:lnTo>
                    <a:pt x="494234" y="7"/>
                  </a:lnTo>
                  <a:lnTo>
                    <a:pt x="1532186" y="1034047"/>
                  </a:lnTo>
                  <a:lnTo>
                    <a:pt x="1547814" y="1036463"/>
                  </a:lnTo>
                  <a:lnTo>
                    <a:pt x="0" y="1036463"/>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512"/>
            </a:p>
          </p:txBody>
        </p:sp>
      </p:grpSp>
      <p:sp>
        <p:nvSpPr>
          <p:cNvPr id="12" name="Rechteck 11">
            <a:extLst>
              <a:ext uri="{FF2B5EF4-FFF2-40B4-BE49-F238E27FC236}">
                <a16:creationId xmlns:a16="http://schemas.microsoft.com/office/drawing/2014/main" id="{924E0ECC-44DD-4EEB-B111-8A1B8C935AA8}"/>
              </a:ext>
            </a:extLst>
          </p:cNvPr>
          <p:cNvSpPr/>
          <p:nvPr userDrawn="1"/>
        </p:nvSpPr>
        <p:spPr>
          <a:xfrm>
            <a:off x="11635963" y="1080002"/>
            <a:ext cx="556037" cy="57779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Bildplatzhalter 5">
            <a:extLst>
              <a:ext uri="{FF2B5EF4-FFF2-40B4-BE49-F238E27FC236}">
                <a16:creationId xmlns:a16="http://schemas.microsoft.com/office/drawing/2014/main" id="{2F88D30C-A2AF-4DB6-B863-76067519EE85}"/>
              </a:ext>
            </a:extLst>
          </p:cNvPr>
          <p:cNvSpPr>
            <a:spLocks noGrp="1"/>
          </p:cNvSpPr>
          <p:nvPr>
            <p:ph type="pic" sz="quarter" idx="10"/>
          </p:nvPr>
        </p:nvSpPr>
        <p:spPr>
          <a:xfrm>
            <a:off x="0" y="-8020"/>
            <a:ext cx="11635962" cy="6866019"/>
          </a:xfrm>
          <a:custGeom>
            <a:avLst/>
            <a:gdLst>
              <a:gd name="connsiteX0" fmla="*/ 0 w 11641138"/>
              <a:gd name="connsiteY0" fmla="*/ 0 h 6858000"/>
              <a:gd name="connsiteX1" fmla="*/ 10828328 w 11641138"/>
              <a:gd name="connsiteY1" fmla="*/ 0 h 6858000"/>
              <a:gd name="connsiteX2" fmla="*/ 11641138 w 11641138"/>
              <a:gd name="connsiteY2" fmla="*/ 812810 h 6858000"/>
              <a:gd name="connsiteX3" fmla="*/ 11641138 w 11641138"/>
              <a:gd name="connsiteY3" fmla="*/ 6858000 h 6858000"/>
              <a:gd name="connsiteX4" fmla="*/ 0 w 11641138"/>
              <a:gd name="connsiteY4" fmla="*/ 6858000 h 6858000"/>
              <a:gd name="connsiteX5" fmla="*/ 0 w 11641138"/>
              <a:gd name="connsiteY5" fmla="*/ 0 h 6858000"/>
              <a:gd name="connsiteX0" fmla="*/ 0 w 11641138"/>
              <a:gd name="connsiteY0" fmla="*/ 0 h 6858000"/>
              <a:gd name="connsiteX1" fmla="*/ 11066533 w 11641138"/>
              <a:gd name="connsiteY1" fmla="*/ 7684 h 6858000"/>
              <a:gd name="connsiteX2" fmla="*/ 11641138 w 11641138"/>
              <a:gd name="connsiteY2" fmla="*/ 812810 h 6858000"/>
              <a:gd name="connsiteX3" fmla="*/ 11641138 w 11641138"/>
              <a:gd name="connsiteY3" fmla="*/ 6858000 h 6858000"/>
              <a:gd name="connsiteX4" fmla="*/ 0 w 11641138"/>
              <a:gd name="connsiteY4" fmla="*/ 6858000 h 6858000"/>
              <a:gd name="connsiteX5" fmla="*/ 0 w 11641138"/>
              <a:gd name="connsiteY5" fmla="*/ 0 h 6858000"/>
              <a:gd name="connsiteX0" fmla="*/ 0 w 11641138"/>
              <a:gd name="connsiteY0" fmla="*/ 23052 h 6881052"/>
              <a:gd name="connsiteX1" fmla="*/ 11066533 w 11641138"/>
              <a:gd name="connsiteY1" fmla="*/ 30736 h 6881052"/>
              <a:gd name="connsiteX2" fmla="*/ 11041956 w 11641138"/>
              <a:gd name="connsiteY2" fmla="*/ 0 h 6881052"/>
              <a:gd name="connsiteX3" fmla="*/ 11641138 w 11641138"/>
              <a:gd name="connsiteY3" fmla="*/ 835862 h 6881052"/>
              <a:gd name="connsiteX4" fmla="*/ 11641138 w 11641138"/>
              <a:gd name="connsiteY4" fmla="*/ 6881052 h 6881052"/>
              <a:gd name="connsiteX5" fmla="*/ 0 w 11641138"/>
              <a:gd name="connsiteY5" fmla="*/ 6881052 h 6881052"/>
              <a:gd name="connsiteX6" fmla="*/ 0 w 11641138"/>
              <a:gd name="connsiteY6" fmla="*/ 23052 h 6881052"/>
              <a:gd name="connsiteX0" fmla="*/ 0 w 11641138"/>
              <a:gd name="connsiteY0" fmla="*/ 23052 h 6881052"/>
              <a:gd name="connsiteX1" fmla="*/ 10859065 w 11641138"/>
              <a:gd name="connsiteY1" fmla="*/ 23052 h 6881052"/>
              <a:gd name="connsiteX2" fmla="*/ 11041956 w 11641138"/>
              <a:gd name="connsiteY2" fmla="*/ 0 h 6881052"/>
              <a:gd name="connsiteX3" fmla="*/ 11641138 w 11641138"/>
              <a:gd name="connsiteY3" fmla="*/ 835862 h 6881052"/>
              <a:gd name="connsiteX4" fmla="*/ 11641138 w 11641138"/>
              <a:gd name="connsiteY4" fmla="*/ 6881052 h 6881052"/>
              <a:gd name="connsiteX5" fmla="*/ 0 w 11641138"/>
              <a:gd name="connsiteY5" fmla="*/ 6881052 h 6881052"/>
              <a:gd name="connsiteX6" fmla="*/ 0 w 11641138"/>
              <a:gd name="connsiteY6" fmla="*/ 23052 h 6881052"/>
              <a:gd name="connsiteX0" fmla="*/ 0 w 11641138"/>
              <a:gd name="connsiteY0" fmla="*/ 0 h 6858000"/>
              <a:gd name="connsiteX1" fmla="*/ 10859065 w 11641138"/>
              <a:gd name="connsiteY1" fmla="*/ 0 h 6858000"/>
              <a:gd name="connsiteX2" fmla="*/ 11088060 w 11641138"/>
              <a:gd name="connsiteY2" fmla="*/ 199785 h 6858000"/>
              <a:gd name="connsiteX3" fmla="*/ 11641138 w 11641138"/>
              <a:gd name="connsiteY3" fmla="*/ 812810 h 6858000"/>
              <a:gd name="connsiteX4" fmla="*/ 11641138 w 11641138"/>
              <a:gd name="connsiteY4" fmla="*/ 6858000 h 6858000"/>
              <a:gd name="connsiteX5" fmla="*/ 0 w 11641138"/>
              <a:gd name="connsiteY5" fmla="*/ 6858000 h 6858000"/>
              <a:gd name="connsiteX6" fmla="*/ 0 w 11641138"/>
              <a:gd name="connsiteY6" fmla="*/ 0 h 6858000"/>
              <a:gd name="connsiteX0" fmla="*/ 0 w 11641138"/>
              <a:gd name="connsiteY0" fmla="*/ 7684 h 6865684"/>
              <a:gd name="connsiteX1" fmla="*/ 11051165 w 11641138"/>
              <a:gd name="connsiteY1" fmla="*/ 0 h 6865684"/>
              <a:gd name="connsiteX2" fmla="*/ 11088060 w 11641138"/>
              <a:gd name="connsiteY2" fmla="*/ 207469 h 6865684"/>
              <a:gd name="connsiteX3" fmla="*/ 11641138 w 11641138"/>
              <a:gd name="connsiteY3" fmla="*/ 820494 h 6865684"/>
              <a:gd name="connsiteX4" fmla="*/ 11641138 w 11641138"/>
              <a:gd name="connsiteY4" fmla="*/ 6865684 h 6865684"/>
              <a:gd name="connsiteX5" fmla="*/ 0 w 11641138"/>
              <a:gd name="connsiteY5" fmla="*/ 6865684 h 6865684"/>
              <a:gd name="connsiteX6" fmla="*/ 0 w 11641138"/>
              <a:gd name="connsiteY6" fmla="*/ 7684 h 6865684"/>
              <a:gd name="connsiteX0" fmla="*/ 0 w 11641138"/>
              <a:gd name="connsiteY0" fmla="*/ 7684 h 6865684"/>
              <a:gd name="connsiteX1" fmla="*/ 11088915 w 11641138"/>
              <a:gd name="connsiteY1" fmla="*/ 0 h 6865684"/>
              <a:gd name="connsiteX2" fmla="*/ 11088060 w 11641138"/>
              <a:gd name="connsiteY2" fmla="*/ 207469 h 6865684"/>
              <a:gd name="connsiteX3" fmla="*/ 11641138 w 11641138"/>
              <a:gd name="connsiteY3" fmla="*/ 820494 h 6865684"/>
              <a:gd name="connsiteX4" fmla="*/ 11641138 w 11641138"/>
              <a:gd name="connsiteY4" fmla="*/ 6865684 h 6865684"/>
              <a:gd name="connsiteX5" fmla="*/ 0 w 11641138"/>
              <a:gd name="connsiteY5" fmla="*/ 6865684 h 6865684"/>
              <a:gd name="connsiteX6" fmla="*/ 0 w 11641138"/>
              <a:gd name="connsiteY6" fmla="*/ 7684 h 6865684"/>
              <a:gd name="connsiteX0" fmla="*/ 0 w 11641138"/>
              <a:gd name="connsiteY0" fmla="*/ 4346 h 6862346"/>
              <a:gd name="connsiteX1" fmla="*/ 11092252 w 11641138"/>
              <a:gd name="connsiteY1" fmla="*/ 0 h 6862346"/>
              <a:gd name="connsiteX2" fmla="*/ 11088060 w 11641138"/>
              <a:gd name="connsiteY2" fmla="*/ 204131 h 6862346"/>
              <a:gd name="connsiteX3" fmla="*/ 11641138 w 11641138"/>
              <a:gd name="connsiteY3" fmla="*/ 817156 h 6862346"/>
              <a:gd name="connsiteX4" fmla="*/ 11641138 w 11641138"/>
              <a:gd name="connsiteY4" fmla="*/ 6862346 h 6862346"/>
              <a:gd name="connsiteX5" fmla="*/ 0 w 11641138"/>
              <a:gd name="connsiteY5" fmla="*/ 6862346 h 6862346"/>
              <a:gd name="connsiteX6" fmla="*/ 0 w 11641138"/>
              <a:gd name="connsiteY6" fmla="*/ 4346 h 6862346"/>
              <a:gd name="connsiteX0" fmla="*/ 0 w 11641138"/>
              <a:gd name="connsiteY0" fmla="*/ 7683 h 6865683"/>
              <a:gd name="connsiteX1" fmla="*/ 11082240 w 11641138"/>
              <a:gd name="connsiteY1" fmla="*/ 0 h 6865683"/>
              <a:gd name="connsiteX2" fmla="*/ 11088060 w 11641138"/>
              <a:gd name="connsiteY2" fmla="*/ 207468 h 6865683"/>
              <a:gd name="connsiteX3" fmla="*/ 11641138 w 11641138"/>
              <a:gd name="connsiteY3" fmla="*/ 820493 h 6865683"/>
              <a:gd name="connsiteX4" fmla="*/ 11641138 w 11641138"/>
              <a:gd name="connsiteY4" fmla="*/ 6865683 h 6865683"/>
              <a:gd name="connsiteX5" fmla="*/ 0 w 11641138"/>
              <a:gd name="connsiteY5" fmla="*/ 6865683 h 6865683"/>
              <a:gd name="connsiteX6" fmla="*/ 0 w 11641138"/>
              <a:gd name="connsiteY6" fmla="*/ 7683 h 6865683"/>
              <a:gd name="connsiteX0" fmla="*/ 0 w 11641138"/>
              <a:gd name="connsiteY0" fmla="*/ 7683 h 6865683"/>
              <a:gd name="connsiteX1" fmla="*/ 11082240 w 11641138"/>
              <a:gd name="connsiteY1" fmla="*/ 0 h 6865683"/>
              <a:gd name="connsiteX2" fmla="*/ 11081385 w 11641138"/>
              <a:gd name="connsiteY2" fmla="*/ 207468 h 6865683"/>
              <a:gd name="connsiteX3" fmla="*/ 11641138 w 11641138"/>
              <a:gd name="connsiteY3" fmla="*/ 820493 h 6865683"/>
              <a:gd name="connsiteX4" fmla="*/ 11641138 w 11641138"/>
              <a:gd name="connsiteY4" fmla="*/ 6865683 h 6865683"/>
              <a:gd name="connsiteX5" fmla="*/ 0 w 11641138"/>
              <a:gd name="connsiteY5" fmla="*/ 6865683 h 6865683"/>
              <a:gd name="connsiteX6" fmla="*/ 0 w 11641138"/>
              <a:gd name="connsiteY6" fmla="*/ 7683 h 6865683"/>
              <a:gd name="connsiteX0" fmla="*/ 0 w 11641138"/>
              <a:gd name="connsiteY0" fmla="*/ 5107 h 6865683"/>
              <a:gd name="connsiteX1" fmla="*/ 11082240 w 11641138"/>
              <a:gd name="connsiteY1" fmla="*/ 0 h 6865683"/>
              <a:gd name="connsiteX2" fmla="*/ 11081385 w 11641138"/>
              <a:gd name="connsiteY2" fmla="*/ 207468 h 6865683"/>
              <a:gd name="connsiteX3" fmla="*/ 11641138 w 11641138"/>
              <a:gd name="connsiteY3" fmla="*/ 820493 h 6865683"/>
              <a:gd name="connsiteX4" fmla="*/ 11641138 w 11641138"/>
              <a:gd name="connsiteY4" fmla="*/ 6865683 h 6865683"/>
              <a:gd name="connsiteX5" fmla="*/ 0 w 11641138"/>
              <a:gd name="connsiteY5" fmla="*/ 6865683 h 6865683"/>
              <a:gd name="connsiteX6" fmla="*/ 0 w 11641138"/>
              <a:gd name="connsiteY6" fmla="*/ 5107 h 6865683"/>
              <a:gd name="connsiteX0" fmla="*/ 0 w 11641138"/>
              <a:gd name="connsiteY0" fmla="*/ 5107 h 6865683"/>
              <a:gd name="connsiteX1" fmla="*/ 11079665 w 11641138"/>
              <a:gd name="connsiteY1" fmla="*/ 0 h 6865683"/>
              <a:gd name="connsiteX2" fmla="*/ 11081385 w 11641138"/>
              <a:gd name="connsiteY2" fmla="*/ 207468 h 6865683"/>
              <a:gd name="connsiteX3" fmla="*/ 11641138 w 11641138"/>
              <a:gd name="connsiteY3" fmla="*/ 820493 h 6865683"/>
              <a:gd name="connsiteX4" fmla="*/ 11641138 w 11641138"/>
              <a:gd name="connsiteY4" fmla="*/ 6865683 h 6865683"/>
              <a:gd name="connsiteX5" fmla="*/ 0 w 11641138"/>
              <a:gd name="connsiteY5" fmla="*/ 6865683 h 6865683"/>
              <a:gd name="connsiteX6" fmla="*/ 0 w 11641138"/>
              <a:gd name="connsiteY6" fmla="*/ 5107 h 6865683"/>
              <a:gd name="connsiteX0" fmla="*/ 0 w 11641138"/>
              <a:gd name="connsiteY0" fmla="*/ 5107 h 6865683"/>
              <a:gd name="connsiteX1" fmla="*/ 11079665 w 11641138"/>
              <a:gd name="connsiteY1" fmla="*/ 0 h 6865683"/>
              <a:gd name="connsiteX2" fmla="*/ 11078809 w 11641138"/>
              <a:gd name="connsiteY2" fmla="*/ 212619 h 6865683"/>
              <a:gd name="connsiteX3" fmla="*/ 11641138 w 11641138"/>
              <a:gd name="connsiteY3" fmla="*/ 820493 h 6865683"/>
              <a:gd name="connsiteX4" fmla="*/ 11641138 w 11641138"/>
              <a:gd name="connsiteY4" fmla="*/ 6865683 h 6865683"/>
              <a:gd name="connsiteX5" fmla="*/ 0 w 11641138"/>
              <a:gd name="connsiteY5" fmla="*/ 6865683 h 6865683"/>
              <a:gd name="connsiteX6" fmla="*/ 0 w 11641138"/>
              <a:gd name="connsiteY6" fmla="*/ 5107 h 6865683"/>
              <a:gd name="connsiteX0" fmla="*/ 0 w 11641138"/>
              <a:gd name="connsiteY0" fmla="*/ 2385 h 6865683"/>
              <a:gd name="connsiteX1" fmla="*/ 11079665 w 11641138"/>
              <a:gd name="connsiteY1" fmla="*/ 0 h 6865683"/>
              <a:gd name="connsiteX2" fmla="*/ 11078809 w 11641138"/>
              <a:gd name="connsiteY2" fmla="*/ 212619 h 6865683"/>
              <a:gd name="connsiteX3" fmla="*/ 11641138 w 11641138"/>
              <a:gd name="connsiteY3" fmla="*/ 820493 h 6865683"/>
              <a:gd name="connsiteX4" fmla="*/ 11641138 w 11641138"/>
              <a:gd name="connsiteY4" fmla="*/ 6865683 h 6865683"/>
              <a:gd name="connsiteX5" fmla="*/ 0 w 11641138"/>
              <a:gd name="connsiteY5" fmla="*/ 6865683 h 6865683"/>
              <a:gd name="connsiteX6" fmla="*/ 0 w 11641138"/>
              <a:gd name="connsiteY6" fmla="*/ 2385 h 6865683"/>
              <a:gd name="connsiteX0" fmla="*/ 0 w 11641138"/>
              <a:gd name="connsiteY0" fmla="*/ 0 h 6866019"/>
              <a:gd name="connsiteX1" fmla="*/ 11079665 w 11641138"/>
              <a:gd name="connsiteY1" fmla="*/ 336 h 6866019"/>
              <a:gd name="connsiteX2" fmla="*/ 11078809 w 11641138"/>
              <a:gd name="connsiteY2" fmla="*/ 212955 h 6866019"/>
              <a:gd name="connsiteX3" fmla="*/ 11641138 w 11641138"/>
              <a:gd name="connsiteY3" fmla="*/ 820829 h 6866019"/>
              <a:gd name="connsiteX4" fmla="*/ 11641138 w 11641138"/>
              <a:gd name="connsiteY4" fmla="*/ 6866019 h 6866019"/>
              <a:gd name="connsiteX5" fmla="*/ 0 w 11641138"/>
              <a:gd name="connsiteY5" fmla="*/ 6866019 h 6866019"/>
              <a:gd name="connsiteX6" fmla="*/ 0 w 11641138"/>
              <a:gd name="connsiteY6" fmla="*/ 0 h 6866019"/>
              <a:gd name="connsiteX0" fmla="*/ 0 w 11641138"/>
              <a:gd name="connsiteY0" fmla="*/ 0 h 6866019"/>
              <a:gd name="connsiteX1" fmla="*/ 11090687 w 11641138"/>
              <a:gd name="connsiteY1" fmla="*/ 336 h 6866019"/>
              <a:gd name="connsiteX2" fmla="*/ 11078809 w 11641138"/>
              <a:gd name="connsiteY2" fmla="*/ 212955 h 6866019"/>
              <a:gd name="connsiteX3" fmla="*/ 11641138 w 11641138"/>
              <a:gd name="connsiteY3" fmla="*/ 820829 h 6866019"/>
              <a:gd name="connsiteX4" fmla="*/ 11641138 w 11641138"/>
              <a:gd name="connsiteY4" fmla="*/ 6866019 h 6866019"/>
              <a:gd name="connsiteX5" fmla="*/ 0 w 11641138"/>
              <a:gd name="connsiteY5" fmla="*/ 6866019 h 6866019"/>
              <a:gd name="connsiteX6" fmla="*/ 0 w 11641138"/>
              <a:gd name="connsiteY6" fmla="*/ 0 h 6866019"/>
              <a:gd name="connsiteX0" fmla="*/ 0 w 11641138"/>
              <a:gd name="connsiteY0" fmla="*/ 0 h 6866019"/>
              <a:gd name="connsiteX1" fmla="*/ 11090687 w 11641138"/>
              <a:gd name="connsiteY1" fmla="*/ 336 h 6866019"/>
              <a:gd name="connsiteX2" fmla="*/ 11084320 w 11641138"/>
              <a:gd name="connsiteY2" fmla="*/ 218463 h 6866019"/>
              <a:gd name="connsiteX3" fmla="*/ 11641138 w 11641138"/>
              <a:gd name="connsiteY3" fmla="*/ 820829 h 6866019"/>
              <a:gd name="connsiteX4" fmla="*/ 11641138 w 11641138"/>
              <a:gd name="connsiteY4" fmla="*/ 6866019 h 6866019"/>
              <a:gd name="connsiteX5" fmla="*/ 0 w 11641138"/>
              <a:gd name="connsiteY5" fmla="*/ 6866019 h 6866019"/>
              <a:gd name="connsiteX6" fmla="*/ 0 w 11641138"/>
              <a:gd name="connsiteY6" fmla="*/ 0 h 6866019"/>
              <a:gd name="connsiteX0" fmla="*/ 0 w 11641138"/>
              <a:gd name="connsiteY0" fmla="*/ 0 h 6866019"/>
              <a:gd name="connsiteX1" fmla="*/ 11090687 w 11641138"/>
              <a:gd name="connsiteY1" fmla="*/ 336 h 6866019"/>
              <a:gd name="connsiteX2" fmla="*/ 11092586 w 11641138"/>
              <a:gd name="connsiteY2" fmla="*/ 218463 h 6866019"/>
              <a:gd name="connsiteX3" fmla="*/ 11641138 w 11641138"/>
              <a:gd name="connsiteY3" fmla="*/ 820829 h 6866019"/>
              <a:gd name="connsiteX4" fmla="*/ 11641138 w 11641138"/>
              <a:gd name="connsiteY4" fmla="*/ 6866019 h 6866019"/>
              <a:gd name="connsiteX5" fmla="*/ 0 w 11641138"/>
              <a:gd name="connsiteY5" fmla="*/ 6866019 h 6866019"/>
              <a:gd name="connsiteX6" fmla="*/ 0 w 11641138"/>
              <a:gd name="connsiteY6" fmla="*/ 0 h 6866019"/>
              <a:gd name="connsiteX0" fmla="*/ 0 w 11641138"/>
              <a:gd name="connsiteY0" fmla="*/ 0 h 6866019"/>
              <a:gd name="connsiteX1" fmla="*/ 11090687 w 11641138"/>
              <a:gd name="connsiteY1" fmla="*/ 336 h 6866019"/>
              <a:gd name="connsiteX2" fmla="*/ 11089831 w 11641138"/>
              <a:gd name="connsiteY2" fmla="*/ 218463 h 6866019"/>
              <a:gd name="connsiteX3" fmla="*/ 11641138 w 11641138"/>
              <a:gd name="connsiteY3" fmla="*/ 820829 h 6866019"/>
              <a:gd name="connsiteX4" fmla="*/ 11641138 w 11641138"/>
              <a:gd name="connsiteY4" fmla="*/ 6866019 h 6866019"/>
              <a:gd name="connsiteX5" fmla="*/ 0 w 11641138"/>
              <a:gd name="connsiteY5" fmla="*/ 6866019 h 6866019"/>
              <a:gd name="connsiteX6" fmla="*/ 0 w 11641138"/>
              <a:gd name="connsiteY6" fmla="*/ 0 h 6866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41138" h="6866019">
                <a:moveTo>
                  <a:pt x="0" y="0"/>
                </a:moveTo>
                <a:lnTo>
                  <a:pt x="11090687" y="336"/>
                </a:lnTo>
                <a:cubicBezTo>
                  <a:pt x="11089290" y="68380"/>
                  <a:pt x="11091228" y="150419"/>
                  <a:pt x="11089831" y="218463"/>
                </a:cubicBezTo>
                <a:lnTo>
                  <a:pt x="11641138" y="820829"/>
                </a:lnTo>
                <a:lnTo>
                  <a:pt x="11641138" y="6866019"/>
                </a:lnTo>
                <a:lnTo>
                  <a:pt x="0" y="6866019"/>
                </a:lnTo>
                <a:lnTo>
                  <a:pt x="0" y="0"/>
                </a:lnTo>
                <a:close/>
              </a:path>
            </a:pathLst>
          </a:custGeom>
          <a:solidFill>
            <a:schemeClr val="accent2"/>
          </a:solidFill>
        </p:spPr>
        <p:txBody>
          <a:bodyPr/>
          <a:lstStyle>
            <a:lvl1pPr>
              <a:defRPr>
                <a:latin typeface="M05 Text Office" panose="020B0504040000000004" pitchFamily="34" charset="0"/>
              </a:defRPr>
            </a:lvl1pPr>
          </a:lstStyle>
          <a:p>
            <a:r>
              <a:rPr lang="de-DE"/>
              <a:t>Bild durch Klicken auf Symbol hinzufügen</a:t>
            </a:r>
          </a:p>
        </p:txBody>
      </p:sp>
    </p:spTree>
    <p:extLst>
      <p:ext uri="{BB962C8B-B14F-4D97-AF65-F5344CB8AC3E}">
        <p14:creationId xmlns:p14="http://schemas.microsoft.com/office/powerpoint/2010/main" val="22579212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ild Chart mit grobem Raster">
    <p:bg>
      <p:bgPr>
        <a:solidFill>
          <a:schemeClr val="accent2">
            <a:alpha val="44000"/>
          </a:schemeClr>
        </a:solidFill>
        <a:effectLst/>
      </p:bgPr>
    </p:bg>
    <p:spTree>
      <p:nvGrpSpPr>
        <p:cNvPr id="1" name=""/>
        <p:cNvGrpSpPr/>
        <p:nvPr/>
      </p:nvGrpSpPr>
      <p:grpSpPr>
        <a:xfrm>
          <a:off x="0" y="0"/>
          <a:ext cx="0" cy="0"/>
          <a:chOff x="0" y="0"/>
          <a:chExt cx="0" cy="0"/>
        </a:xfrm>
      </p:grpSpPr>
      <p:pic>
        <p:nvPicPr>
          <p:cNvPr id="10" name="Grafik 9" descr="M05_raster_A4-Q_Vorlage.pdf - Adobe Acrobat Reader DC">
            <a:extLst>
              <a:ext uri="{FF2B5EF4-FFF2-40B4-BE49-F238E27FC236}">
                <a16:creationId xmlns:a16="http://schemas.microsoft.com/office/drawing/2014/main" id="{626AB2C5-C1C6-4634-932D-32DC1810EF3A}"/>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2119" t="14484" r="7085" b="19325"/>
          <a:stretch/>
        </p:blipFill>
        <p:spPr>
          <a:xfrm>
            <a:off x="0" y="0"/>
            <a:ext cx="12192000" cy="6858000"/>
          </a:xfrm>
          <a:prstGeom prst="rect">
            <a:avLst/>
          </a:prstGeom>
          <a:ln>
            <a:noFill/>
          </a:ln>
        </p:spPr>
      </p:pic>
      <p:sp>
        <p:nvSpPr>
          <p:cNvPr id="20" name="Bildplatzhalter 19">
            <a:extLst>
              <a:ext uri="{FF2B5EF4-FFF2-40B4-BE49-F238E27FC236}">
                <a16:creationId xmlns:a16="http://schemas.microsoft.com/office/drawing/2014/main" id="{A6D35642-2DE7-4FA1-BBB9-36B9E72A5816}"/>
              </a:ext>
            </a:extLst>
          </p:cNvPr>
          <p:cNvSpPr>
            <a:spLocks noGrp="1"/>
          </p:cNvSpPr>
          <p:nvPr>
            <p:ph type="pic" sz="quarter" idx="10"/>
          </p:nvPr>
        </p:nvSpPr>
        <p:spPr>
          <a:xfrm>
            <a:off x="0" y="0"/>
            <a:ext cx="10191750" cy="6858000"/>
          </a:xfrm>
          <a:custGeom>
            <a:avLst/>
            <a:gdLst>
              <a:gd name="connsiteX0" fmla="*/ 0 w 10172700"/>
              <a:gd name="connsiteY0" fmla="*/ 0 h 6858000"/>
              <a:gd name="connsiteX1" fmla="*/ 6743700 w 10172700"/>
              <a:gd name="connsiteY1" fmla="*/ 0 h 6858000"/>
              <a:gd name="connsiteX2" fmla="*/ 10172700 w 10172700"/>
              <a:gd name="connsiteY2" fmla="*/ 3429000 h 6858000"/>
              <a:gd name="connsiteX3" fmla="*/ 10172700 w 10172700"/>
              <a:gd name="connsiteY3" fmla="*/ 6858000 h 6858000"/>
              <a:gd name="connsiteX4" fmla="*/ 0 w 10172700"/>
              <a:gd name="connsiteY4" fmla="*/ 6858000 h 6858000"/>
              <a:gd name="connsiteX5" fmla="*/ 0 w 10172700"/>
              <a:gd name="connsiteY5" fmla="*/ 0 h 6858000"/>
              <a:gd name="connsiteX0" fmla="*/ 0 w 10172700"/>
              <a:gd name="connsiteY0" fmla="*/ 9525 h 6867525"/>
              <a:gd name="connsiteX1" fmla="*/ 4772025 w 10172700"/>
              <a:gd name="connsiteY1" fmla="*/ 0 h 6867525"/>
              <a:gd name="connsiteX2" fmla="*/ 10172700 w 10172700"/>
              <a:gd name="connsiteY2" fmla="*/ 3438525 h 6867525"/>
              <a:gd name="connsiteX3" fmla="*/ 10172700 w 10172700"/>
              <a:gd name="connsiteY3" fmla="*/ 6867525 h 6867525"/>
              <a:gd name="connsiteX4" fmla="*/ 0 w 10172700"/>
              <a:gd name="connsiteY4" fmla="*/ 6867525 h 6867525"/>
              <a:gd name="connsiteX5" fmla="*/ 0 w 10172700"/>
              <a:gd name="connsiteY5" fmla="*/ 9525 h 6867525"/>
              <a:gd name="connsiteX0" fmla="*/ 0 w 10172700"/>
              <a:gd name="connsiteY0" fmla="*/ 9525 h 6867525"/>
              <a:gd name="connsiteX1" fmla="*/ 4772025 w 10172700"/>
              <a:gd name="connsiteY1" fmla="*/ 0 h 6867525"/>
              <a:gd name="connsiteX2" fmla="*/ 9439275 w 10172700"/>
              <a:gd name="connsiteY2" fmla="*/ 4791075 h 6867525"/>
              <a:gd name="connsiteX3" fmla="*/ 10172700 w 10172700"/>
              <a:gd name="connsiteY3" fmla="*/ 6867525 h 6867525"/>
              <a:gd name="connsiteX4" fmla="*/ 0 w 10172700"/>
              <a:gd name="connsiteY4" fmla="*/ 6867525 h 6867525"/>
              <a:gd name="connsiteX5" fmla="*/ 0 w 10172700"/>
              <a:gd name="connsiteY5" fmla="*/ 9525 h 6867525"/>
              <a:gd name="connsiteX0" fmla="*/ 0 w 10191750"/>
              <a:gd name="connsiteY0" fmla="*/ 9525 h 6867525"/>
              <a:gd name="connsiteX1" fmla="*/ 4772025 w 10191750"/>
              <a:gd name="connsiteY1" fmla="*/ 0 h 6867525"/>
              <a:gd name="connsiteX2" fmla="*/ 10191750 w 10191750"/>
              <a:gd name="connsiteY2" fmla="*/ 5572125 h 6867525"/>
              <a:gd name="connsiteX3" fmla="*/ 10172700 w 10191750"/>
              <a:gd name="connsiteY3" fmla="*/ 6867525 h 6867525"/>
              <a:gd name="connsiteX4" fmla="*/ 0 w 10191750"/>
              <a:gd name="connsiteY4" fmla="*/ 6867525 h 6867525"/>
              <a:gd name="connsiteX5" fmla="*/ 0 w 10191750"/>
              <a:gd name="connsiteY5" fmla="*/ 9525 h 6867525"/>
              <a:gd name="connsiteX0" fmla="*/ 0 w 10191750"/>
              <a:gd name="connsiteY0" fmla="*/ 0 h 6858000"/>
              <a:gd name="connsiteX1" fmla="*/ 4076700 w 10191750"/>
              <a:gd name="connsiteY1" fmla="*/ 238125 h 6858000"/>
              <a:gd name="connsiteX2" fmla="*/ 10191750 w 10191750"/>
              <a:gd name="connsiteY2" fmla="*/ 5562600 h 6858000"/>
              <a:gd name="connsiteX3" fmla="*/ 10172700 w 10191750"/>
              <a:gd name="connsiteY3" fmla="*/ 6858000 h 6858000"/>
              <a:gd name="connsiteX4" fmla="*/ 0 w 10191750"/>
              <a:gd name="connsiteY4" fmla="*/ 6858000 h 6858000"/>
              <a:gd name="connsiteX5" fmla="*/ 0 w 10191750"/>
              <a:gd name="connsiteY5" fmla="*/ 0 h 6858000"/>
              <a:gd name="connsiteX0" fmla="*/ 0 w 10191750"/>
              <a:gd name="connsiteY0" fmla="*/ 0 h 6858000"/>
              <a:gd name="connsiteX1" fmla="*/ 4381500 w 10191750"/>
              <a:gd name="connsiteY1" fmla="*/ 0 h 6858000"/>
              <a:gd name="connsiteX2" fmla="*/ 10191750 w 10191750"/>
              <a:gd name="connsiteY2" fmla="*/ 5562600 h 6858000"/>
              <a:gd name="connsiteX3" fmla="*/ 10172700 w 10191750"/>
              <a:gd name="connsiteY3" fmla="*/ 6858000 h 6858000"/>
              <a:gd name="connsiteX4" fmla="*/ 0 w 10191750"/>
              <a:gd name="connsiteY4" fmla="*/ 6858000 h 6858000"/>
              <a:gd name="connsiteX5" fmla="*/ 0 w 10191750"/>
              <a:gd name="connsiteY5" fmla="*/ 0 h 6858000"/>
              <a:gd name="connsiteX0" fmla="*/ 0 w 10172700"/>
              <a:gd name="connsiteY0" fmla="*/ 0 h 6858000"/>
              <a:gd name="connsiteX1" fmla="*/ 4381500 w 10172700"/>
              <a:gd name="connsiteY1" fmla="*/ 0 h 6858000"/>
              <a:gd name="connsiteX2" fmla="*/ 10172700 w 10172700"/>
              <a:gd name="connsiteY2" fmla="*/ 5676900 h 6858000"/>
              <a:gd name="connsiteX3" fmla="*/ 10172700 w 10172700"/>
              <a:gd name="connsiteY3" fmla="*/ 6858000 h 6858000"/>
              <a:gd name="connsiteX4" fmla="*/ 0 w 10172700"/>
              <a:gd name="connsiteY4" fmla="*/ 6858000 h 6858000"/>
              <a:gd name="connsiteX5" fmla="*/ 0 w 10172700"/>
              <a:gd name="connsiteY5" fmla="*/ 0 h 6858000"/>
              <a:gd name="connsiteX0" fmla="*/ 0 w 10172700"/>
              <a:gd name="connsiteY0" fmla="*/ 0 h 6858000"/>
              <a:gd name="connsiteX1" fmla="*/ 4381500 w 10172700"/>
              <a:gd name="connsiteY1" fmla="*/ 0 h 6858000"/>
              <a:gd name="connsiteX2" fmla="*/ 10134600 w 10172700"/>
              <a:gd name="connsiteY2" fmla="*/ 5791200 h 6858000"/>
              <a:gd name="connsiteX3" fmla="*/ 10172700 w 10172700"/>
              <a:gd name="connsiteY3" fmla="*/ 6858000 h 6858000"/>
              <a:gd name="connsiteX4" fmla="*/ 0 w 10172700"/>
              <a:gd name="connsiteY4" fmla="*/ 6858000 h 6858000"/>
              <a:gd name="connsiteX5" fmla="*/ 0 w 10172700"/>
              <a:gd name="connsiteY5" fmla="*/ 0 h 6858000"/>
              <a:gd name="connsiteX0" fmla="*/ 0 w 10191750"/>
              <a:gd name="connsiteY0" fmla="*/ 0 h 6858000"/>
              <a:gd name="connsiteX1" fmla="*/ 4381500 w 10191750"/>
              <a:gd name="connsiteY1" fmla="*/ 0 h 6858000"/>
              <a:gd name="connsiteX2" fmla="*/ 10191750 w 10191750"/>
              <a:gd name="connsiteY2" fmla="*/ 5791200 h 6858000"/>
              <a:gd name="connsiteX3" fmla="*/ 10172700 w 10191750"/>
              <a:gd name="connsiteY3" fmla="*/ 6858000 h 6858000"/>
              <a:gd name="connsiteX4" fmla="*/ 0 w 10191750"/>
              <a:gd name="connsiteY4" fmla="*/ 6858000 h 6858000"/>
              <a:gd name="connsiteX5" fmla="*/ 0 w 10191750"/>
              <a:gd name="connsiteY5" fmla="*/ 0 h 6858000"/>
              <a:gd name="connsiteX0" fmla="*/ 0 w 10191750"/>
              <a:gd name="connsiteY0" fmla="*/ 0 h 6858000"/>
              <a:gd name="connsiteX1" fmla="*/ 4400550 w 10191750"/>
              <a:gd name="connsiteY1" fmla="*/ 0 h 6858000"/>
              <a:gd name="connsiteX2" fmla="*/ 10191750 w 10191750"/>
              <a:gd name="connsiteY2" fmla="*/ 5791200 h 6858000"/>
              <a:gd name="connsiteX3" fmla="*/ 10172700 w 10191750"/>
              <a:gd name="connsiteY3" fmla="*/ 6858000 h 6858000"/>
              <a:gd name="connsiteX4" fmla="*/ 0 w 10191750"/>
              <a:gd name="connsiteY4" fmla="*/ 6858000 h 6858000"/>
              <a:gd name="connsiteX5" fmla="*/ 0 w 10191750"/>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91750" h="6858000">
                <a:moveTo>
                  <a:pt x="0" y="0"/>
                </a:moveTo>
                <a:lnTo>
                  <a:pt x="4400550" y="0"/>
                </a:lnTo>
                <a:lnTo>
                  <a:pt x="10191750" y="5791200"/>
                </a:lnTo>
                <a:lnTo>
                  <a:pt x="10172700" y="6858000"/>
                </a:lnTo>
                <a:lnTo>
                  <a:pt x="0" y="6858000"/>
                </a:lnTo>
                <a:lnTo>
                  <a:pt x="0" y="0"/>
                </a:lnTo>
                <a:close/>
              </a:path>
            </a:pathLst>
          </a:custGeom>
          <a:solidFill>
            <a:schemeClr val="accent2"/>
          </a:solidFill>
        </p:spPr>
        <p:txBody>
          <a:bodyPr/>
          <a:lstStyle>
            <a:lvl1pPr>
              <a:defRPr>
                <a:latin typeface="M05 Text Office" panose="020B0504040000000004" pitchFamily="34" charset="0"/>
              </a:defRPr>
            </a:lvl1pPr>
          </a:lstStyle>
          <a:p>
            <a:r>
              <a:rPr lang="de-DE"/>
              <a:t>Bild durch Klicken auf Symbol hinzufügen</a:t>
            </a:r>
          </a:p>
        </p:txBody>
      </p:sp>
    </p:spTree>
    <p:extLst>
      <p:ext uri="{BB962C8B-B14F-4D97-AF65-F5344CB8AC3E}">
        <p14:creationId xmlns:p14="http://schemas.microsoft.com/office/powerpoint/2010/main" val="512727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ild Chart mit Raster rechts r">
    <p:bg>
      <p:bgRef idx="1002">
        <a:schemeClr val="bg1"/>
      </p:bgRef>
    </p:bg>
    <p:spTree>
      <p:nvGrpSpPr>
        <p:cNvPr id="1" name=""/>
        <p:cNvGrpSpPr/>
        <p:nvPr/>
      </p:nvGrpSpPr>
      <p:grpSpPr>
        <a:xfrm>
          <a:off x="0" y="0"/>
          <a:ext cx="0" cy="0"/>
          <a:chOff x="0" y="0"/>
          <a:chExt cx="0" cy="0"/>
        </a:xfrm>
      </p:grpSpPr>
      <p:sp>
        <p:nvSpPr>
          <p:cNvPr id="9" name="Bildplatzhalter 19">
            <a:extLst>
              <a:ext uri="{FF2B5EF4-FFF2-40B4-BE49-F238E27FC236}">
                <a16:creationId xmlns:a16="http://schemas.microsoft.com/office/drawing/2014/main" id="{FD78B86D-D76F-490A-9199-B43295774BAE}"/>
              </a:ext>
            </a:extLst>
          </p:cNvPr>
          <p:cNvSpPr>
            <a:spLocks noGrp="1"/>
          </p:cNvSpPr>
          <p:nvPr>
            <p:ph type="pic" sz="quarter" idx="10"/>
          </p:nvPr>
        </p:nvSpPr>
        <p:spPr>
          <a:xfrm>
            <a:off x="-15584" y="-2717"/>
            <a:ext cx="10198800" cy="6873444"/>
          </a:xfrm>
          <a:custGeom>
            <a:avLst/>
            <a:gdLst>
              <a:gd name="connsiteX0" fmla="*/ 0 w 10172700"/>
              <a:gd name="connsiteY0" fmla="*/ 0 h 6858000"/>
              <a:gd name="connsiteX1" fmla="*/ 6743700 w 10172700"/>
              <a:gd name="connsiteY1" fmla="*/ 0 h 6858000"/>
              <a:gd name="connsiteX2" fmla="*/ 10172700 w 10172700"/>
              <a:gd name="connsiteY2" fmla="*/ 3429000 h 6858000"/>
              <a:gd name="connsiteX3" fmla="*/ 10172700 w 10172700"/>
              <a:gd name="connsiteY3" fmla="*/ 6858000 h 6858000"/>
              <a:gd name="connsiteX4" fmla="*/ 0 w 10172700"/>
              <a:gd name="connsiteY4" fmla="*/ 6858000 h 6858000"/>
              <a:gd name="connsiteX5" fmla="*/ 0 w 10172700"/>
              <a:gd name="connsiteY5" fmla="*/ 0 h 6858000"/>
              <a:gd name="connsiteX0" fmla="*/ 0 w 10172700"/>
              <a:gd name="connsiteY0" fmla="*/ 9525 h 6867525"/>
              <a:gd name="connsiteX1" fmla="*/ 4772025 w 10172700"/>
              <a:gd name="connsiteY1" fmla="*/ 0 h 6867525"/>
              <a:gd name="connsiteX2" fmla="*/ 10172700 w 10172700"/>
              <a:gd name="connsiteY2" fmla="*/ 3438525 h 6867525"/>
              <a:gd name="connsiteX3" fmla="*/ 10172700 w 10172700"/>
              <a:gd name="connsiteY3" fmla="*/ 6867525 h 6867525"/>
              <a:gd name="connsiteX4" fmla="*/ 0 w 10172700"/>
              <a:gd name="connsiteY4" fmla="*/ 6867525 h 6867525"/>
              <a:gd name="connsiteX5" fmla="*/ 0 w 10172700"/>
              <a:gd name="connsiteY5" fmla="*/ 9525 h 6867525"/>
              <a:gd name="connsiteX0" fmla="*/ 0 w 10172700"/>
              <a:gd name="connsiteY0" fmla="*/ 9525 h 6867525"/>
              <a:gd name="connsiteX1" fmla="*/ 4772025 w 10172700"/>
              <a:gd name="connsiteY1" fmla="*/ 0 h 6867525"/>
              <a:gd name="connsiteX2" fmla="*/ 9439275 w 10172700"/>
              <a:gd name="connsiteY2" fmla="*/ 4791075 h 6867525"/>
              <a:gd name="connsiteX3" fmla="*/ 10172700 w 10172700"/>
              <a:gd name="connsiteY3" fmla="*/ 6867525 h 6867525"/>
              <a:gd name="connsiteX4" fmla="*/ 0 w 10172700"/>
              <a:gd name="connsiteY4" fmla="*/ 6867525 h 6867525"/>
              <a:gd name="connsiteX5" fmla="*/ 0 w 10172700"/>
              <a:gd name="connsiteY5" fmla="*/ 9525 h 6867525"/>
              <a:gd name="connsiteX0" fmla="*/ 0 w 10191750"/>
              <a:gd name="connsiteY0" fmla="*/ 9525 h 6867525"/>
              <a:gd name="connsiteX1" fmla="*/ 4772025 w 10191750"/>
              <a:gd name="connsiteY1" fmla="*/ 0 h 6867525"/>
              <a:gd name="connsiteX2" fmla="*/ 10191750 w 10191750"/>
              <a:gd name="connsiteY2" fmla="*/ 5572125 h 6867525"/>
              <a:gd name="connsiteX3" fmla="*/ 10172700 w 10191750"/>
              <a:gd name="connsiteY3" fmla="*/ 6867525 h 6867525"/>
              <a:gd name="connsiteX4" fmla="*/ 0 w 10191750"/>
              <a:gd name="connsiteY4" fmla="*/ 6867525 h 6867525"/>
              <a:gd name="connsiteX5" fmla="*/ 0 w 10191750"/>
              <a:gd name="connsiteY5" fmla="*/ 9525 h 6867525"/>
              <a:gd name="connsiteX0" fmla="*/ 0 w 10191750"/>
              <a:gd name="connsiteY0" fmla="*/ 0 h 6858000"/>
              <a:gd name="connsiteX1" fmla="*/ 4076700 w 10191750"/>
              <a:gd name="connsiteY1" fmla="*/ 238125 h 6858000"/>
              <a:gd name="connsiteX2" fmla="*/ 10191750 w 10191750"/>
              <a:gd name="connsiteY2" fmla="*/ 5562600 h 6858000"/>
              <a:gd name="connsiteX3" fmla="*/ 10172700 w 10191750"/>
              <a:gd name="connsiteY3" fmla="*/ 6858000 h 6858000"/>
              <a:gd name="connsiteX4" fmla="*/ 0 w 10191750"/>
              <a:gd name="connsiteY4" fmla="*/ 6858000 h 6858000"/>
              <a:gd name="connsiteX5" fmla="*/ 0 w 10191750"/>
              <a:gd name="connsiteY5" fmla="*/ 0 h 6858000"/>
              <a:gd name="connsiteX0" fmla="*/ 0 w 10191750"/>
              <a:gd name="connsiteY0" fmla="*/ 0 h 6858000"/>
              <a:gd name="connsiteX1" fmla="*/ 4381500 w 10191750"/>
              <a:gd name="connsiteY1" fmla="*/ 0 h 6858000"/>
              <a:gd name="connsiteX2" fmla="*/ 10191750 w 10191750"/>
              <a:gd name="connsiteY2" fmla="*/ 5562600 h 6858000"/>
              <a:gd name="connsiteX3" fmla="*/ 10172700 w 10191750"/>
              <a:gd name="connsiteY3" fmla="*/ 6858000 h 6858000"/>
              <a:gd name="connsiteX4" fmla="*/ 0 w 10191750"/>
              <a:gd name="connsiteY4" fmla="*/ 6858000 h 6858000"/>
              <a:gd name="connsiteX5" fmla="*/ 0 w 10191750"/>
              <a:gd name="connsiteY5" fmla="*/ 0 h 6858000"/>
              <a:gd name="connsiteX0" fmla="*/ 0 w 10172700"/>
              <a:gd name="connsiteY0" fmla="*/ 0 h 6858000"/>
              <a:gd name="connsiteX1" fmla="*/ 4381500 w 10172700"/>
              <a:gd name="connsiteY1" fmla="*/ 0 h 6858000"/>
              <a:gd name="connsiteX2" fmla="*/ 10172700 w 10172700"/>
              <a:gd name="connsiteY2" fmla="*/ 5676900 h 6858000"/>
              <a:gd name="connsiteX3" fmla="*/ 10172700 w 10172700"/>
              <a:gd name="connsiteY3" fmla="*/ 6858000 h 6858000"/>
              <a:gd name="connsiteX4" fmla="*/ 0 w 10172700"/>
              <a:gd name="connsiteY4" fmla="*/ 6858000 h 6858000"/>
              <a:gd name="connsiteX5" fmla="*/ 0 w 10172700"/>
              <a:gd name="connsiteY5" fmla="*/ 0 h 6858000"/>
              <a:gd name="connsiteX0" fmla="*/ 0 w 10172700"/>
              <a:gd name="connsiteY0" fmla="*/ 0 h 6858000"/>
              <a:gd name="connsiteX1" fmla="*/ 4381500 w 10172700"/>
              <a:gd name="connsiteY1" fmla="*/ 0 h 6858000"/>
              <a:gd name="connsiteX2" fmla="*/ 10134600 w 10172700"/>
              <a:gd name="connsiteY2" fmla="*/ 5791200 h 6858000"/>
              <a:gd name="connsiteX3" fmla="*/ 10172700 w 10172700"/>
              <a:gd name="connsiteY3" fmla="*/ 6858000 h 6858000"/>
              <a:gd name="connsiteX4" fmla="*/ 0 w 10172700"/>
              <a:gd name="connsiteY4" fmla="*/ 6858000 h 6858000"/>
              <a:gd name="connsiteX5" fmla="*/ 0 w 10172700"/>
              <a:gd name="connsiteY5" fmla="*/ 0 h 6858000"/>
              <a:gd name="connsiteX0" fmla="*/ 0 w 10191750"/>
              <a:gd name="connsiteY0" fmla="*/ 0 h 6858000"/>
              <a:gd name="connsiteX1" fmla="*/ 4381500 w 10191750"/>
              <a:gd name="connsiteY1" fmla="*/ 0 h 6858000"/>
              <a:gd name="connsiteX2" fmla="*/ 10191750 w 10191750"/>
              <a:gd name="connsiteY2" fmla="*/ 5791200 h 6858000"/>
              <a:gd name="connsiteX3" fmla="*/ 10172700 w 10191750"/>
              <a:gd name="connsiteY3" fmla="*/ 6858000 h 6858000"/>
              <a:gd name="connsiteX4" fmla="*/ 0 w 10191750"/>
              <a:gd name="connsiteY4" fmla="*/ 6858000 h 6858000"/>
              <a:gd name="connsiteX5" fmla="*/ 0 w 10191750"/>
              <a:gd name="connsiteY5" fmla="*/ 0 h 6858000"/>
              <a:gd name="connsiteX0" fmla="*/ 0 w 10191750"/>
              <a:gd name="connsiteY0" fmla="*/ 0 h 6858000"/>
              <a:gd name="connsiteX1" fmla="*/ 4400550 w 10191750"/>
              <a:gd name="connsiteY1" fmla="*/ 0 h 6858000"/>
              <a:gd name="connsiteX2" fmla="*/ 10191750 w 10191750"/>
              <a:gd name="connsiteY2" fmla="*/ 5791200 h 6858000"/>
              <a:gd name="connsiteX3" fmla="*/ 10172700 w 10191750"/>
              <a:gd name="connsiteY3" fmla="*/ 6858000 h 6858000"/>
              <a:gd name="connsiteX4" fmla="*/ 0 w 10191750"/>
              <a:gd name="connsiteY4" fmla="*/ 6858000 h 6858000"/>
              <a:gd name="connsiteX5" fmla="*/ 0 w 10191750"/>
              <a:gd name="connsiteY5" fmla="*/ 0 h 6858000"/>
              <a:gd name="connsiteX0" fmla="*/ 0 w 10191750"/>
              <a:gd name="connsiteY0" fmla="*/ 0 h 6858000"/>
              <a:gd name="connsiteX1" fmla="*/ 7367033 w 10191750"/>
              <a:gd name="connsiteY1" fmla="*/ 10633 h 6858000"/>
              <a:gd name="connsiteX2" fmla="*/ 10191750 w 10191750"/>
              <a:gd name="connsiteY2" fmla="*/ 5791200 h 6858000"/>
              <a:gd name="connsiteX3" fmla="*/ 10172700 w 10191750"/>
              <a:gd name="connsiteY3" fmla="*/ 6858000 h 6858000"/>
              <a:gd name="connsiteX4" fmla="*/ 0 w 10191750"/>
              <a:gd name="connsiteY4" fmla="*/ 6858000 h 6858000"/>
              <a:gd name="connsiteX5" fmla="*/ 0 w 10191750"/>
              <a:gd name="connsiteY5" fmla="*/ 0 h 6858000"/>
              <a:gd name="connsiteX0" fmla="*/ 0 w 10172700"/>
              <a:gd name="connsiteY0" fmla="*/ 0 h 6858000"/>
              <a:gd name="connsiteX1" fmla="*/ 7367033 w 10172700"/>
              <a:gd name="connsiteY1" fmla="*/ 10633 h 6858000"/>
              <a:gd name="connsiteX2" fmla="*/ 10170485 w 10172700"/>
              <a:gd name="connsiteY2" fmla="*/ 2856614 h 6858000"/>
              <a:gd name="connsiteX3" fmla="*/ 10172700 w 10172700"/>
              <a:gd name="connsiteY3" fmla="*/ 6858000 h 6858000"/>
              <a:gd name="connsiteX4" fmla="*/ 0 w 10172700"/>
              <a:gd name="connsiteY4" fmla="*/ 6858000 h 6858000"/>
              <a:gd name="connsiteX5" fmla="*/ 0 w 10172700"/>
              <a:gd name="connsiteY5" fmla="*/ 0 h 6858000"/>
              <a:gd name="connsiteX0" fmla="*/ 0 w 10172700"/>
              <a:gd name="connsiteY0" fmla="*/ 0 h 6858000"/>
              <a:gd name="connsiteX1" fmla="*/ 7367033 w 10172700"/>
              <a:gd name="connsiteY1" fmla="*/ 5222 h 6858000"/>
              <a:gd name="connsiteX2" fmla="*/ 10170485 w 10172700"/>
              <a:gd name="connsiteY2" fmla="*/ 2856614 h 6858000"/>
              <a:gd name="connsiteX3" fmla="*/ 10172700 w 10172700"/>
              <a:gd name="connsiteY3" fmla="*/ 6858000 h 6858000"/>
              <a:gd name="connsiteX4" fmla="*/ 0 w 10172700"/>
              <a:gd name="connsiteY4" fmla="*/ 6858000 h 6858000"/>
              <a:gd name="connsiteX5" fmla="*/ 0 w 10172700"/>
              <a:gd name="connsiteY5" fmla="*/ 0 h 6858000"/>
              <a:gd name="connsiteX0" fmla="*/ 0 w 10172700"/>
              <a:gd name="connsiteY0" fmla="*/ 0 h 6858000"/>
              <a:gd name="connsiteX1" fmla="*/ 7338458 w 10172700"/>
              <a:gd name="connsiteY1" fmla="*/ 5222 h 6858000"/>
              <a:gd name="connsiteX2" fmla="*/ 10170485 w 10172700"/>
              <a:gd name="connsiteY2" fmla="*/ 2856614 h 6858000"/>
              <a:gd name="connsiteX3" fmla="*/ 10172700 w 10172700"/>
              <a:gd name="connsiteY3" fmla="*/ 6858000 h 6858000"/>
              <a:gd name="connsiteX4" fmla="*/ 0 w 10172700"/>
              <a:gd name="connsiteY4" fmla="*/ 6858000 h 6858000"/>
              <a:gd name="connsiteX5" fmla="*/ 0 w 10172700"/>
              <a:gd name="connsiteY5" fmla="*/ 0 h 6858000"/>
              <a:gd name="connsiteX0" fmla="*/ 0 w 10172700"/>
              <a:gd name="connsiteY0" fmla="*/ 0 h 6858000"/>
              <a:gd name="connsiteX1" fmla="*/ 7241906 w 10172700"/>
              <a:gd name="connsiteY1" fmla="*/ 5222 h 6858000"/>
              <a:gd name="connsiteX2" fmla="*/ 10170485 w 10172700"/>
              <a:gd name="connsiteY2" fmla="*/ 2856614 h 6858000"/>
              <a:gd name="connsiteX3" fmla="*/ 10172700 w 10172700"/>
              <a:gd name="connsiteY3" fmla="*/ 6858000 h 6858000"/>
              <a:gd name="connsiteX4" fmla="*/ 0 w 10172700"/>
              <a:gd name="connsiteY4" fmla="*/ 6858000 h 6858000"/>
              <a:gd name="connsiteX5" fmla="*/ 0 w 10172700"/>
              <a:gd name="connsiteY5" fmla="*/ 0 h 6858000"/>
              <a:gd name="connsiteX0" fmla="*/ 0 w 10172700"/>
              <a:gd name="connsiteY0" fmla="*/ 0 h 6858000"/>
              <a:gd name="connsiteX1" fmla="*/ 7332779 w 10172700"/>
              <a:gd name="connsiteY1" fmla="*/ 5222 h 6858000"/>
              <a:gd name="connsiteX2" fmla="*/ 10170485 w 10172700"/>
              <a:gd name="connsiteY2" fmla="*/ 2856614 h 6858000"/>
              <a:gd name="connsiteX3" fmla="*/ 10172700 w 10172700"/>
              <a:gd name="connsiteY3" fmla="*/ 6858000 h 6858000"/>
              <a:gd name="connsiteX4" fmla="*/ 0 w 10172700"/>
              <a:gd name="connsiteY4" fmla="*/ 6858000 h 6858000"/>
              <a:gd name="connsiteX5" fmla="*/ 0 w 10172700"/>
              <a:gd name="connsiteY5" fmla="*/ 0 h 6858000"/>
              <a:gd name="connsiteX0" fmla="*/ 0 w 10176240"/>
              <a:gd name="connsiteY0" fmla="*/ 0 h 6858000"/>
              <a:gd name="connsiteX1" fmla="*/ 7332779 w 10176240"/>
              <a:gd name="connsiteY1" fmla="*/ 5222 h 6858000"/>
              <a:gd name="connsiteX2" fmla="*/ 10176165 w 10176240"/>
              <a:gd name="connsiteY2" fmla="*/ 3004281 h 6858000"/>
              <a:gd name="connsiteX3" fmla="*/ 10172700 w 10176240"/>
              <a:gd name="connsiteY3" fmla="*/ 6858000 h 6858000"/>
              <a:gd name="connsiteX4" fmla="*/ 0 w 10176240"/>
              <a:gd name="connsiteY4" fmla="*/ 6858000 h 6858000"/>
              <a:gd name="connsiteX5" fmla="*/ 0 w 10176240"/>
              <a:gd name="connsiteY5" fmla="*/ 0 h 6858000"/>
              <a:gd name="connsiteX0" fmla="*/ 0 w 10181880"/>
              <a:gd name="connsiteY0" fmla="*/ 0 h 6858000"/>
              <a:gd name="connsiteX1" fmla="*/ 7332779 w 10181880"/>
              <a:gd name="connsiteY1" fmla="*/ 5222 h 6858000"/>
              <a:gd name="connsiteX2" fmla="*/ 10181844 w 10181880"/>
              <a:gd name="connsiteY2" fmla="*/ 2867973 h 6858000"/>
              <a:gd name="connsiteX3" fmla="*/ 10172700 w 10181880"/>
              <a:gd name="connsiteY3" fmla="*/ 6858000 h 6858000"/>
              <a:gd name="connsiteX4" fmla="*/ 0 w 10181880"/>
              <a:gd name="connsiteY4" fmla="*/ 6858000 h 6858000"/>
              <a:gd name="connsiteX5" fmla="*/ 0 w 10181880"/>
              <a:gd name="connsiteY5" fmla="*/ 0 h 6858000"/>
              <a:gd name="connsiteX0" fmla="*/ 0 w 10172700"/>
              <a:gd name="connsiteY0" fmla="*/ 0 h 6858000"/>
              <a:gd name="connsiteX1" fmla="*/ 7332779 w 10172700"/>
              <a:gd name="connsiteY1" fmla="*/ 5222 h 6858000"/>
              <a:gd name="connsiteX2" fmla="*/ 10164805 w 10172700"/>
              <a:gd name="connsiteY2" fmla="*/ 2867973 h 6858000"/>
              <a:gd name="connsiteX3" fmla="*/ 10172700 w 10172700"/>
              <a:gd name="connsiteY3" fmla="*/ 6858000 h 6858000"/>
              <a:gd name="connsiteX4" fmla="*/ 0 w 10172700"/>
              <a:gd name="connsiteY4" fmla="*/ 6858000 h 6858000"/>
              <a:gd name="connsiteX5" fmla="*/ 0 w 10172700"/>
              <a:gd name="connsiteY5" fmla="*/ 0 h 6858000"/>
              <a:gd name="connsiteX0" fmla="*/ 0 w 10172700"/>
              <a:gd name="connsiteY0" fmla="*/ 0 h 6858000"/>
              <a:gd name="connsiteX1" fmla="*/ 7332779 w 10172700"/>
              <a:gd name="connsiteY1" fmla="*/ 5222 h 6858000"/>
              <a:gd name="connsiteX2" fmla="*/ 10170484 w 10172700"/>
              <a:gd name="connsiteY2" fmla="*/ 2867973 h 6858000"/>
              <a:gd name="connsiteX3" fmla="*/ 10172700 w 10172700"/>
              <a:gd name="connsiteY3" fmla="*/ 6858000 h 6858000"/>
              <a:gd name="connsiteX4" fmla="*/ 0 w 10172700"/>
              <a:gd name="connsiteY4" fmla="*/ 6858000 h 6858000"/>
              <a:gd name="connsiteX5" fmla="*/ 0 w 10172700"/>
              <a:gd name="connsiteY5" fmla="*/ 0 h 6858000"/>
              <a:gd name="connsiteX0" fmla="*/ 0 w 10181879"/>
              <a:gd name="connsiteY0" fmla="*/ 0 h 6858000"/>
              <a:gd name="connsiteX1" fmla="*/ 7332779 w 10181879"/>
              <a:gd name="connsiteY1" fmla="*/ 5222 h 6858000"/>
              <a:gd name="connsiteX2" fmla="*/ 10181843 w 10181879"/>
              <a:gd name="connsiteY2" fmla="*/ 2867973 h 6858000"/>
              <a:gd name="connsiteX3" fmla="*/ 10172700 w 10181879"/>
              <a:gd name="connsiteY3" fmla="*/ 6858000 h 6858000"/>
              <a:gd name="connsiteX4" fmla="*/ 0 w 10181879"/>
              <a:gd name="connsiteY4" fmla="*/ 6858000 h 6858000"/>
              <a:gd name="connsiteX5" fmla="*/ 0 w 10181879"/>
              <a:gd name="connsiteY5" fmla="*/ 0 h 6858000"/>
              <a:gd name="connsiteX0" fmla="*/ 0 w 10181879"/>
              <a:gd name="connsiteY0" fmla="*/ 0 h 6858000"/>
              <a:gd name="connsiteX1" fmla="*/ 7332779 w 10181879"/>
              <a:gd name="connsiteY1" fmla="*/ 5222 h 6858000"/>
              <a:gd name="connsiteX2" fmla="*/ 10181843 w 10181879"/>
              <a:gd name="connsiteY2" fmla="*/ 2867973 h 6858000"/>
              <a:gd name="connsiteX3" fmla="*/ 10172700 w 10181879"/>
              <a:gd name="connsiteY3" fmla="*/ 6858000 h 6858000"/>
              <a:gd name="connsiteX4" fmla="*/ 0 w 10181879"/>
              <a:gd name="connsiteY4" fmla="*/ 6858000 h 6858000"/>
              <a:gd name="connsiteX5" fmla="*/ 0 w 10181879"/>
              <a:gd name="connsiteY5" fmla="*/ 0 h 6858000"/>
              <a:gd name="connsiteX0" fmla="*/ 0 w 10172700"/>
              <a:gd name="connsiteY0" fmla="*/ 0 h 6858000"/>
              <a:gd name="connsiteX1" fmla="*/ 7332779 w 10172700"/>
              <a:gd name="connsiteY1" fmla="*/ 5222 h 6858000"/>
              <a:gd name="connsiteX2" fmla="*/ 10170484 w 10172700"/>
              <a:gd name="connsiteY2" fmla="*/ 2867973 h 6858000"/>
              <a:gd name="connsiteX3" fmla="*/ 10172700 w 10172700"/>
              <a:gd name="connsiteY3" fmla="*/ 6858000 h 6858000"/>
              <a:gd name="connsiteX4" fmla="*/ 0 w 10172700"/>
              <a:gd name="connsiteY4" fmla="*/ 6858000 h 6858000"/>
              <a:gd name="connsiteX5" fmla="*/ 0 w 10172700"/>
              <a:gd name="connsiteY5" fmla="*/ 0 h 6858000"/>
              <a:gd name="connsiteX0" fmla="*/ 0 w 10170520"/>
              <a:gd name="connsiteY0" fmla="*/ 0 h 6858000"/>
              <a:gd name="connsiteX1" fmla="*/ 7332779 w 10170520"/>
              <a:gd name="connsiteY1" fmla="*/ 5222 h 6858000"/>
              <a:gd name="connsiteX2" fmla="*/ 10170484 w 10170520"/>
              <a:gd name="connsiteY2" fmla="*/ 2867973 h 6858000"/>
              <a:gd name="connsiteX3" fmla="*/ 10161341 w 10170520"/>
              <a:gd name="connsiteY3" fmla="*/ 6858000 h 6858000"/>
              <a:gd name="connsiteX4" fmla="*/ 0 w 10170520"/>
              <a:gd name="connsiteY4" fmla="*/ 6858000 h 6858000"/>
              <a:gd name="connsiteX5" fmla="*/ 0 w 10170520"/>
              <a:gd name="connsiteY5" fmla="*/ 0 h 6858000"/>
              <a:gd name="connsiteX0" fmla="*/ 0 w 10172700"/>
              <a:gd name="connsiteY0" fmla="*/ 0 h 6858000"/>
              <a:gd name="connsiteX1" fmla="*/ 7332779 w 10172700"/>
              <a:gd name="connsiteY1" fmla="*/ 5222 h 6858000"/>
              <a:gd name="connsiteX2" fmla="*/ 10170484 w 10172700"/>
              <a:gd name="connsiteY2" fmla="*/ 2867973 h 6858000"/>
              <a:gd name="connsiteX3" fmla="*/ 10172700 w 10172700"/>
              <a:gd name="connsiteY3" fmla="*/ 6858000 h 6858000"/>
              <a:gd name="connsiteX4" fmla="*/ 0 w 10172700"/>
              <a:gd name="connsiteY4" fmla="*/ 6858000 h 6858000"/>
              <a:gd name="connsiteX5" fmla="*/ 0 w 10172700"/>
              <a:gd name="connsiteY5" fmla="*/ 0 h 6858000"/>
              <a:gd name="connsiteX0" fmla="*/ 0 w 10172700"/>
              <a:gd name="connsiteY0" fmla="*/ 2462 h 6860462"/>
              <a:gd name="connsiteX1" fmla="*/ 7202150 w 10172700"/>
              <a:gd name="connsiteY1" fmla="*/ 0 h 6860462"/>
              <a:gd name="connsiteX2" fmla="*/ 10170484 w 10172700"/>
              <a:gd name="connsiteY2" fmla="*/ 2870435 h 6860462"/>
              <a:gd name="connsiteX3" fmla="*/ 10172700 w 10172700"/>
              <a:gd name="connsiteY3" fmla="*/ 6860462 h 6860462"/>
              <a:gd name="connsiteX4" fmla="*/ 0 w 10172700"/>
              <a:gd name="connsiteY4" fmla="*/ 6860462 h 6860462"/>
              <a:gd name="connsiteX5" fmla="*/ 0 w 10172700"/>
              <a:gd name="connsiteY5" fmla="*/ 2462 h 6860462"/>
              <a:gd name="connsiteX0" fmla="*/ 0 w 10172700"/>
              <a:gd name="connsiteY0" fmla="*/ 2462 h 6860462"/>
              <a:gd name="connsiteX1" fmla="*/ 7302042 w 10172700"/>
              <a:gd name="connsiteY1" fmla="*/ 0 h 6860462"/>
              <a:gd name="connsiteX2" fmla="*/ 10170484 w 10172700"/>
              <a:gd name="connsiteY2" fmla="*/ 2870435 h 6860462"/>
              <a:gd name="connsiteX3" fmla="*/ 10172700 w 10172700"/>
              <a:gd name="connsiteY3" fmla="*/ 6860462 h 6860462"/>
              <a:gd name="connsiteX4" fmla="*/ 0 w 10172700"/>
              <a:gd name="connsiteY4" fmla="*/ 6860462 h 6860462"/>
              <a:gd name="connsiteX5" fmla="*/ 0 w 10172700"/>
              <a:gd name="connsiteY5" fmla="*/ 2462 h 6860462"/>
              <a:gd name="connsiteX0" fmla="*/ 0 w 10172700"/>
              <a:gd name="connsiteY0" fmla="*/ 2462 h 6860462"/>
              <a:gd name="connsiteX1" fmla="*/ 7302042 w 10172700"/>
              <a:gd name="connsiteY1" fmla="*/ 0 h 6860462"/>
              <a:gd name="connsiteX2" fmla="*/ 10163110 w 10172700"/>
              <a:gd name="connsiteY2" fmla="*/ 2885183 h 6860462"/>
              <a:gd name="connsiteX3" fmla="*/ 10172700 w 10172700"/>
              <a:gd name="connsiteY3" fmla="*/ 6860462 h 6860462"/>
              <a:gd name="connsiteX4" fmla="*/ 0 w 10172700"/>
              <a:gd name="connsiteY4" fmla="*/ 6860462 h 6860462"/>
              <a:gd name="connsiteX5" fmla="*/ 0 w 10172700"/>
              <a:gd name="connsiteY5" fmla="*/ 2462 h 6860462"/>
              <a:gd name="connsiteX0" fmla="*/ 0 w 10172700"/>
              <a:gd name="connsiteY0" fmla="*/ 2462 h 6860462"/>
              <a:gd name="connsiteX1" fmla="*/ 7302042 w 10172700"/>
              <a:gd name="connsiteY1" fmla="*/ 0 h 6860462"/>
              <a:gd name="connsiteX2" fmla="*/ 10170484 w 10172700"/>
              <a:gd name="connsiteY2" fmla="*/ 2885183 h 6860462"/>
              <a:gd name="connsiteX3" fmla="*/ 10172700 w 10172700"/>
              <a:gd name="connsiteY3" fmla="*/ 6860462 h 6860462"/>
              <a:gd name="connsiteX4" fmla="*/ 0 w 10172700"/>
              <a:gd name="connsiteY4" fmla="*/ 6860462 h 6860462"/>
              <a:gd name="connsiteX5" fmla="*/ 0 w 10172700"/>
              <a:gd name="connsiteY5" fmla="*/ 2462 h 6860462"/>
              <a:gd name="connsiteX0" fmla="*/ 0 w 10172700"/>
              <a:gd name="connsiteY0" fmla="*/ 2462 h 6860462"/>
              <a:gd name="connsiteX1" fmla="*/ 7317282 w 10172700"/>
              <a:gd name="connsiteY1" fmla="*/ 0 h 6860462"/>
              <a:gd name="connsiteX2" fmla="*/ 10170484 w 10172700"/>
              <a:gd name="connsiteY2" fmla="*/ 2885183 h 6860462"/>
              <a:gd name="connsiteX3" fmla="*/ 10172700 w 10172700"/>
              <a:gd name="connsiteY3" fmla="*/ 6860462 h 6860462"/>
              <a:gd name="connsiteX4" fmla="*/ 0 w 10172700"/>
              <a:gd name="connsiteY4" fmla="*/ 6860462 h 6860462"/>
              <a:gd name="connsiteX5" fmla="*/ 0 w 10172700"/>
              <a:gd name="connsiteY5" fmla="*/ 2462 h 6860462"/>
              <a:gd name="connsiteX0" fmla="*/ 0 w 10178159"/>
              <a:gd name="connsiteY0" fmla="*/ 2462 h 6860462"/>
              <a:gd name="connsiteX1" fmla="*/ 7317282 w 10178159"/>
              <a:gd name="connsiteY1" fmla="*/ 0 h 6860462"/>
              <a:gd name="connsiteX2" fmla="*/ 10178104 w 10178159"/>
              <a:gd name="connsiteY2" fmla="*/ 2869943 h 6860462"/>
              <a:gd name="connsiteX3" fmla="*/ 10172700 w 10178159"/>
              <a:gd name="connsiteY3" fmla="*/ 6860462 h 6860462"/>
              <a:gd name="connsiteX4" fmla="*/ 0 w 10178159"/>
              <a:gd name="connsiteY4" fmla="*/ 6860462 h 6860462"/>
              <a:gd name="connsiteX5" fmla="*/ 0 w 10178159"/>
              <a:gd name="connsiteY5" fmla="*/ 2462 h 6860462"/>
              <a:gd name="connsiteX0" fmla="*/ 0 w 10174409"/>
              <a:gd name="connsiteY0" fmla="*/ 2462 h 6860462"/>
              <a:gd name="connsiteX1" fmla="*/ 7317282 w 10174409"/>
              <a:gd name="connsiteY1" fmla="*/ 0 h 6860462"/>
              <a:gd name="connsiteX2" fmla="*/ 10174294 w 10174409"/>
              <a:gd name="connsiteY2" fmla="*/ 2869943 h 6860462"/>
              <a:gd name="connsiteX3" fmla="*/ 10172700 w 10174409"/>
              <a:gd name="connsiteY3" fmla="*/ 6860462 h 6860462"/>
              <a:gd name="connsiteX4" fmla="*/ 0 w 10174409"/>
              <a:gd name="connsiteY4" fmla="*/ 6860462 h 6860462"/>
              <a:gd name="connsiteX5" fmla="*/ 0 w 10174409"/>
              <a:gd name="connsiteY5" fmla="*/ 2462 h 6860462"/>
              <a:gd name="connsiteX0" fmla="*/ 0 w 10174409"/>
              <a:gd name="connsiteY0" fmla="*/ 2462 h 6860462"/>
              <a:gd name="connsiteX1" fmla="*/ 7198013 w 10174409"/>
              <a:gd name="connsiteY1" fmla="*/ 0 h 6860462"/>
              <a:gd name="connsiteX2" fmla="*/ 10174294 w 10174409"/>
              <a:gd name="connsiteY2" fmla="*/ 2869943 h 6860462"/>
              <a:gd name="connsiteX3" fmla="*/ 10172700 w 10174409"/>
              <a:gd name="connsiteY3" fmla="*/ 6860462 h 6860462"/>
              <a:gd name="connsiteX4" fmla="*/ 0 w 10174409"/>
              <a:gd name="connsiteY4" fmla="*/ 6860462 h 6860462"/>
              <a:gd name="connsiteX5" fmla="*/ 0 w 10174409"/>
              <a:gd name="connsiteY5" fmla="*/ 2462 h 6860462"/>
              <a:gd name="connsiteX0" fmla="*/ 0 w 10174409"/>
              <a:gd name="connsiteY0" fmla="*/ 2462 h 6860462"/>
              <a:gd name="connsiteX1" fmla="*/ 7307344 w 10174409"/>
              <a:gd name="connsiteY1" fmla="*/ 0 h 6860462"/>
              <a:gd name="connsiteX2" fmla="*/ 10174294 w 10174409"/>
              <a:gd name="connsiteY2" fmla="*/ 2869943 h 6860462"/>
              <a:gd name="connsiteX3" fmla="*/ 10172700 w 10174409"/>
              <a:gd name="connsiteY3" fmla="*/ 6860462 h 6860462"/>
              <a:gd name="connsiteX4" fmla="*/ 0 w 10174409"/>
              <a:gd name="connsiteY4" fmla="*/ 6860462 h 6860462"/>
              <a:gd name="connsiteX5" fmla="*/ 0 w 10174409"/>
              <a:gd name="connsiteY5" fmla="*/ 2462 h 6860462"/>
              <a:gd name="connsiteX0" fmla="*/ 0 w 10174409"/>
              <a:gd name="connsiteY0" fmla="*/ 2462 h 6860462"/>
              <a:gd name="connsiteX1" fmla="*/ 7318541 w 10174409"/>
              <a:gd name="connsiteY1" fmla="*/ 0 h 6860462"/>
              <a:gd name="connsiteX2" fmla="*/ 10174294 w 10174409"/>
              <a:gd name="connsiteY2" fmla="*/ 2869943 h 6860462"/>
              <a:gd name="connsiteX3" fmla="*/ 10172700 w 10174409"/>
              <a:gd name="connsiteY3" fmla="*/ 6860462 h 6860462"/>
              <a:gd name="connsiteX4" fmla="*/ 0 w 10174409"/>
              <a:gd name="connsiteY4" fmla="*/ 6860462 h 6860462"/>
              <a:gd name="connsiteX5" fmla="*/ 0 w 10174409"/>
              <a:gd name="connsiteY5" fmla="*/ 2462 h 6860462"/>
              <a:gd name="connsiteX0" fmla="*/ 0 w 10174409"/>
              <a:gd name="connsiteY0" fmla="*/ 2462 h 6860462"/>
              <a:gd name="connsiteX1" fmla="*/ 7318541 w 10174409"/>
              <a:gd name="connsiteY1" fmla="*/ 0 h 6860462"/>
              <a:gd name="connsiteX2" fmla="*/ 10174294 w 10174409"/>
              <a:gd name="connsiteY2" fmla="*/ 2869943 h 6860462"/>
              <a:gd name="connsiteX3" fmla="*/ 10172700 w 10174409"/>
              <a:gd name="connsiteY3" fmla="*/ 6860462 h 6860462"/>
              <a:gd name="connsiteX4" fmla="*/ 0 w 10174409"/>
              <a:gd name="connsiteY4" fmla="*/ 6860462 h 6860462"/>
              <a:gd name="connsiteX5" fmla="*/ 0 w 10174409"/>
              <a:gd name="connsiteY5" fmla="*/ 2462 h 6860462"/>
              <a:gd name="connsiteX0" fmla="*/ 0 w 10172700"/>
              <a:gd name="connsiteY0" fmla="*/ 2462 h 6860462"/>
              <a:gd name="connsiteX1" fmla="*/ 7318541 w 10172700"/>
              <a:gd name="connsiteY1" fmla="*/ 0 h 6860462"/>
              <a:gd name="connsiteX2" fmla="*/ 10170562 w 10172700"/>
              <a:gd name="connsiteY2" fmla="*/ 2869943 h 6860462"/>
              <a:gd name="connsiteX3" fmla="*/ 10172700 w 10172700"/>
              <a:gd name="connsiteY3" fmla="*/ 6860462 h 6860462"/>
              <a:gd name="connsiteX4" fmla="*/ 0 w 10172700"/>
              <a:gd name="connsiteY4" fmla="*/ 6860462 h 6860462"/>
              <a:gd name="connsiteX5" fmla="*/ 0 w 10172700"/>
              <a:gd name="connsiteY5" fmla="*/ 2462 h 6860462"/>
              <a:gd name="connsiteX0" fmla="*/ 0 w 10172700"/>
              <a:gd name="connsiteY0" fmla="*/ 2462 h 6860462"/>
              <a:gd name="connsiteX1" fmla="*/ 7278819 w 10172700"/>
              <a:gd name="connsiteY1" fmla="*/ 0 h 6860462"/>
              <a:gd name="connsiteX2" fmla="*/ 10170562 w 10172700"/>
              <a:gd name="connsiteY2" fmla="*/ 2869943 h 6860462"/>
              <a:gd name="connsiteX3" fmla="*/ 10172700 w 10172700"/>
              <a:gd name="connsiteY3" fmla="*/ 6860462 h 6860462"/>
              <a:gd name="connsiteX4" fmla="*/ 0 w 10172700"/>
              <a:gd name="connsiteY4" fmla="*/ 6860462 h 6860462"/>
              <a:gd name="connsiteX5" fmla="*/ 0 w 10172700"/>
              <a:gd name="connsiteY5" fmla="*/ 2462 h 6860462"/>
              <a:gd name="connsiteX0" fmla="*/ 0 w 10172700"/>
              <a:gd name="connsiteY0" fmla="*/ 2462 h 6860462"/>
              <a:gd name="connsiteX1" fmla="*/ 7278819 w 10172700"/>
              <a:gd name="connsiteY1" fmla="*/ 0 h 6860462"/>
              <a:gd name="connsiteX2" fmla="*/ 10167914 w 10172700"/>
              <a:gd name="connsiteY2" fmla="*/ 2885813 h 6860462"/>
              <a:gd name="connsiteX3" fmla="*/ 10172700 w 10172700"/>
              <a:gd name="connsiteY3" fmla="*/ 6860462 h 6860462"/>
              <a:gd name="connsiteX4" fmla="*/ 0 w 10172700"/>
              <a:gd name="connsiteY4" fmla="*/ 6860462 h 6860462"/>
              <a:gd name="connsiteX5" fmla="*/ 0 w 10172700"/>
              <a:gd name="connsiteY5" fmla="*/ 2462 h 6860462"/>
              <a:gd name="connsiteX0" fmla="*/ 0 w 10172700"/>
              <a:gd name="connsiteY0" fmla="*/ 2462 h 6860462"/>
              <a:gd name="connsiteX1" fmla="*/ 7278819 w 10172700"/>
              <a:gd name="connsiteY1" fmla="*/ 0 h 6860462"/>
              <a:gd name="connsiteX2" fmla="*/ 10170562 w 10172700"/>
              <a:gd name="connsiteY2" fmla="*/ 2885813 h 6860462"/>
              <a:gd name="connsiteX3" fmla="*/ 10172700 w 10172700"/>
              <a:gd name="connsiteY3" fmla="*/ 6860462 h 6860462"/>
              <a:gd name="connsiteX4" fmla="*/ 0 w 10172700"/>
              <a:gd name="connsiteY4" fmla="*/ 6860462 h 6860462"/>
              <a:gd name="connsiteX5" fmla="*/ 0 w 10172700"/>
              <a:gd name="connsiteY5" fmla="*/ 2462 h 6860462"/>
              <a:gd name="connsiteX0" fmla="*/ 0 w 10172700"/>
              <a:gd name="connsiteY0" fmla="*/ 2462 h 6860462"/>
              <a:gd name="connsiteX1" fmla="*/ 7278819 w 10172700"/>
              <a:gd name="connsiteY1" fmla="*/ 0 h 6860462"/>
              <a:gd name="connsiteX2" fmla="*/ 10167913 w 10172700"/>
              <a:gd name="connsiteY2" fmla="*/ 2885813 h 6860462"/>
              <a:gd name="connsiteX3" fmla="*/ 10172700 w 10172700"/>
              <a:gd name="connsiteY3" fmla="*/ 6860462 h 6860462"/>
              <a:gd name="connsiteX4" fmla="*/ 0 w 10172700"/>
              <a:gd name="connsiteY4" fmla="*/ 6860462 h 6860462"/>
              <a:gd name="connsiteX5" fmla="*/ 0 w 10172700"/>
              <a:gd name="connsiteY5" fmla="*/ 2462 h 6860462"/>
              <a:gd name="connsiteX0" fmla="*/ 0 w 10172700"/>
              <a:gd name="connsiteY0" fmla="*/ 2462 h 6860462"/>
              <a:gd name="connsiteX1" fmla="*/ 7278819 w 10172700"/>
              <a:gd name="connsiteY1" fmla="*/ 0 h 6860462"/>
              <a:gd name="connsiteX2" fmla="*/ 10170562 w 10172700"/>
              <a:gd name="connsiteY2" fmla="*/ 2885813 h 6860462"/>
              <a:gd name="connsiteX3" fmla="*/ 10172700 w 10172700"/>
              <a:gd name="connsiteY3" fmla="*/ 6860462 h 6860462"/>
              <a:gd name="connsiteX4" fmla="*/ 0 w 10172700"/>
              <a:gd name="connsiteY4" fmla="*/ 6860462 h 6860462"/>
              <a:gd name="connsiteX5" fmla="*/ 0 w 10172700"/>
              <a:gd name="connsiteY5" fmla="*/ 2462 h 6860462"/>
              <a:gd name="connsiteX0" fmla="*/ 0 w 10170729"/>
              <a:gd name="connsiteY0" fmla="*/ 2462 h 6860462"/>
              <a:gd name="connsiteX1" fmla="*/ 7278819 w 10170729"/>
              <a:gd name="connsiteY1" fmla="*/ 0 h 6860462"/>
              <a:gd name="connsiteX2" fmla="*/ 10170562 w 10170729"/>
              <a:gd name="connsiteY2" fmla="*/ 2885813 h 6860462"/>
              <a:gd name="connsiteX3" fmla="*/ 10170052 w 10170729"/>
              <a:gd name="connsiteY3" fmla="*/ 6855172 h 6860462"/>
              <a:gd name="connsiteX4" fmla="*/ 0 w 10170729"/>
              <a:gd name="connsiteY4" fmla="*/ 6860462 h 6860462"/>
              <a:gd name="connsiteX5" fmla="*/ 0 w 10170729"/>
              <a:gd name="connsiteY5" fmla="*/ 2462 h 6860462"/>
              <a:gd name="connsiteX0" fmla="*/ 0 w 10170729"/>
              <a:gd name="connsiteY0" fmla="*/ 0 h 6860858"/>
              <a:gd name="connsiteX1" fmla="*/ 7278819 w 10170729"/>
              <a:gd name="connsiteY1" fmla="*/ 396 h 6860858"/>
              <a:gd name="connsiteX2" fmla="*/ 10170562 w 10170729"/>
              <a:gd name="connsiteY2" fmla="*/ 2886209 h 6860858"/>
              <a:gd name="connsiteX3" fmla="*/ 10170052 w 10170729"/>
              <a:gd name="connsiteY3" fmla="*/ 6855568 h 6860858"/>
              <a:gd name="connsiteX4" fmla="*/ 0 w 10170729"/>
              <a:gd name="connsiteY4" fmla="*/ 6860858 h 6860858"/>
              <a:gd name="connsiteX5" fmla="*/ 0 w 10170729"/>
              <a:gd name="connsiteY5" fmla="*/ 0 h 6860858"/>
              <a:gd name="connsiteX0" fmla="*/ 0 w 10172905"/>
              <a:gd name="connsiteY0" fmla="*/ 0 h 6861283"/>
              <a:gd name="connsiteX1" fmla="*/ 7278819 w 10172905"/>
              <a:gd name="connsiteY1" fmla="*/ 396 h 6861283"/>
              <a:gd name="connsiteX2" fmla="*/ 10170562 w 10172905"/>
              <a:gd name="connsiteY2" fmla="*/ 2886209 h 6861283"/>
              <a:gd name="connsiteX3" fmla="*/ 10172905 w 10172905"/>
              <a:gd name="connsiteY3" fmla="*/ 6861283 h 6861283"/>
              <a:gd name="connsiteX4" fmla="*/ 0 w 10172905"/>
              <a:gd name="connsiteY4" fmla="*/ 6860858 h 6861283"/>
              <a:gd name="connsiteX5" fmla="*/ 0 w 10172905"/>
              <a:gd name="connsiteY5" fmla="*/ 0 h 6861283"/>
              <a:gd name="connsiteX0" fmla="*/ 0 w 10176345"/>
              <a:gd name="connsiteY0" fmla="*/ 0 h 6861283"/>
              <a:gd name="connsiteX1" fmla="*/ 7278819 w 10176345"/>
              <a:gd name="connsiteY1" fmla="*/ 396 h 6861283"/>
              <a:gd name="connsiteX2" fmla="*/ 10176269 w 10176345"/>
              <a:gd name="connsiteY2" fmla="*/ 2900497 h 6861283"/>
              <a:gd name="connsiteX3" fmla="*/ 10172905 w 10176345"/>
              <a:gd name="connsiteY3" fmla="*/ 6861283 h 6861283"/>
              <a:gd name="connsiteX4" fmla="*/ 0 w 10176345"/>
              <a:gd name="connsiteY4" fmla="*/ 6860858 h 6861283"/>
              <a:gd name="connsiteX5" fmla="*/ 0 w 10176345"/>
              <a:gd name="connsiteY5" fmla="*/ 0 h 6861283"/>
              <a:gd name="connsiteX0" fmla="*/ 0 w 10178612"/>
              <a:gd name="connsiteY0" fmla="*/ 0 h 6861283"/>
              <a:gd name="connsiteX1" fmla="*/ 7278819 w 10178612"/>
              <a:gd name="connsiteY1" fmla="*/ 396 h 6861283"/>
              <a:gd name="connsiteX2" fmla="*/ 10176269 w 10178612"/>
              <a:gd name="connsiteY2" fmla="*/ 2900497 h 6861283"/>
              <a:gd name="connsiteX3" fmla="*/ 10178612 w 10178612"/>
              <a:gd name="connsiteY3" fmla="*/ 6861283 h 6861283"/>
              <a:gd name="connsiteX4" fmla="*/ 0 w 10178612"/>
              <a:gd name="connsiteY4" fmla="*/ 6860858 h 6861283"/>
              <a:gd name="connsiteX5" fmla="*/ 0 w 10178612"/>
              <a:gd name="connsiteY5" fmla="*/ 0 h 6861283"/>
              <a:gd name="connsiteX0" fmla="*/ 0 w 10178612"/>
              <a:gd name="connsiteY0" fmla="*/ 0 h 6861283"/>
              <a:gd name="connsiteX1" fmla="*/ 7278819 w 10178612"/>
              <a:gd name="connsiteY1" fmla="*/ 396 h 6861283"/>
              <a:gd name="connsiteX2" fmla="*/ 10176269 w 10178612"/>
              <a:gd name="connsiteY2" fmla="*/ 2893381 h 6861283"/>
              <a:gd name="connsiteX3" fmla="*/ 10178612 w 10178612"/>
              <a:gd name="connsiteY3" fmla="*/ 6861283 h 6861283"/>
              <a:gd name="connsiteX4" fmla="*/ 0 w 10178612"/>
              <a:gd name="connsiteY4" fmla="*/ 6860858 h 6861283"/>
              <a:gd name="connsiteX5" fmla="*/ 0 w 10178612"/>
              <a:gd name="connsiteY5" fmla="*/ 0 h 6861283"/>
              <a:gd name="connsiteX0" fmla="*/ 0 w 10183439"/>
              <a:gd name="connsiteY0" fmla="*/ 0 h 6861283"/>
              <a:gd name="connsiteX1" fmla="*/ 7278819 w 10183439"/>
              <a:gd name="connsiteY1" fmla="*/ 396 h 6861283"/>
              <a:gd name="connsiteX2" fmla="*/ 10183379 w 10183439"/>
              <a:gd name="connsiteY2" fmla="*/ 2893381 h 6861283"/>
              <a:gd name="connsiteX3" fmla="*/ 10178612 w 10183439"/>
              <a:gd name="connsiteY3" fmla="*/ 6861283 h 6861283"/>
              <a:gd name="connsiteX4" fmla="*/ 0 w 10183439"/>
              <a:gd name="connsiteY4" fmla="*/ 6860858 h 6861283"/>
              <a:gd name="connsiteX5" fmla="*/ 0 w 10183439"/>
              <a:gd name="connsiteY5" fmla="*/ 0 h 6861283"/>
              <a:gd name="connsiteX0" fmla="*/ 0 w 10185722"/>
              <a:gd name="connsiteY0" fmla="*/ 0 h 6860858"/>
              <a:gd name="connsiteX1" fmla="*/ 7278819 w 10185722"/>
              <a:gd name="connsiteY1" fmla="*/ 396 h 6860858"/>
              <a:gd name="connsiteX2" fmla="*/ 10183379 w 10185722"/>
              <a:gd name="connsiteY2" fmla="*/ 2893381 h 6860858"/>
              <a:gd name="connsiteX3" fmla="*/ 10185722 w 10185722"/>
              <a:gd name="connsiteY3" fmla="*/ 6857725 h 6860858"/>
              <a:gd name="connsiteX4" fmla="*/ 0 w 10185722"/>
              <a:gd name="connsiteY4" fmla="*/ 6860858 h 6860858"/>
              <a:gd name="connsiteX5" fmla="*/ 0 w 10185722"/>
              <a:gd name="connsiteY5" fmla="*/ 0 h 6860858"/>
              <a:gd name="connsiteX0" fmla="*/ 0 w 10185722"/>
              <a:gd name="connsiteY0" fmla="*/ 0 h 6864841"/>
              <a:gd name="connsiteX1" fmla="*/ 7278819 w 10185722"/>
              <a:gd name="connsiteY1" fmla="*/ 396 h 6864841"/>
              <a:gd name="connsiteX2" fmla="*/ 10183379 w 10185722"/>
              <a:gd name="connsiteY2" fmla="*/ 2893381 h 6864841"/>
              <a:gd name="connsiteX3" fmla="*/ 10185722 w 10185722"/>
              <a:gd name="connsiteY3" fmla="*/ 6864841 h 6864841"/>
              <a:gd name="connsiteX4" fmla="*/ 0 w 10185722"/>
              <a:gd name="connsiteY4" fmla="*/ 6860858 h 6864841"/>
              <a:gd name="connsiteX5" fmla="*/ 0 w 10185722"/>
              <a:gd name="connsiteY5" fmla="*/ 0 h 6864841"/>
              <a:gd name="connsiteX0" fmla="*/ 0 w 10185722"/>
              <a:gd name="connsiteY0" fmla="*/ 0 h 6867974"/>
              <a:gd name="connsiteX1" fmla="*/ 7278819 w 10185722"/>
              <a:gd name="connsiteY1" fmla="*/ 396 h 6867974"/>
              <a:gd name="connsiteX2" fmla="*/ 10183379 w 10185722"/>
              <a:gd name="connsiteY2" fmla="*/ 2893381 h 6867974"/>
              <a:gd name="connsiteX3" fmla="*/ 10185722 w 10185722"/>
              <a:gd name="connsiteY3" fmla="*/ 6864841 h 6867974"/>
              <a:gd name="connsiteX4" fmla="*/ 0 w 10185722"/>
              <a:gd name="connsiteY4" fmla="*/ 6867974 h 6867974"/>
              <a:gd name="connsiteX5" fmla="*/ 0 w 10185722"/>
              <a:gd name="connsiteY5" fmla="*/ 0 h 6867974"/>
              <a:gd name="connsiteX0" fmla="*/ 0 w 10185722"/>
              <a:gd name="connsiteY0" fmla="*/ 0 h 6864841"/>
              <a:gd name="connsiteX1" fmla="*/ 7278819 w 10185722"/>
              <a:gd name="connsiteY1" fmla="*/ 396 h 6864841"/>
              <a:gd name="connsiteX2" fmla="*/ 10183379 w 10185722"/>
              <a:gd name="connsiteY2" fmla="*/ 2893381 h 6864841"/>
              <a:gd name="connsiteX3" fmla="*/ 10185722 w 10185722"/>
              <a:gd name="connsiteY3" fmla="*/ 6864841 h 6864841"/>
              <a:gd name="connsiteX4" fmla="*/ 0 w 10185722"/>
              <a:gd name="connsiteY4" fmla="*/ 6860858 h 6864841"/>
              <a:gd name="connsiteX5" fmla="*/ 0 w 10185722"/>
              <a:gd name="connsiteY5" fmla="*/ 0 h 6864841"/>
              <a:gd name="connsiteX0" fmla="*/ 0 w 10185722"/>
              <a:gd name="connsiteY0" fmla="*/ 0 h 6871532"/>
              <a:gd name="connsiteX1" fmla="*/ 7278819 w 10185722"/>
              <a:gd name="connsiteY1" fmla="*/ 396 h 6871532"/>
              <a:gd name="connsiteX2" fmla="*/ 10183379 w 10185722"/>
              <a:gd name="connsiteY2" fmla="*/ 2893381 h 6871532"/>
              <a:gd name="connsiteX3" fmla="*/ 10185722 w 10185722"/>
              <a:gd name="connsiteY3" fmla="*/ 6864841 h 6871532"/>
              <a:gd name="connsiteX4" fmla="*/ 0 w 10185722"/>
              <a:gd name="connsiteY4" fmla="*/ 6871532 h 6871532"/>
              <a:gd name="connsiteX5" fmla="*/ 0 w 10185722"/>
              <a:gd name="connsiteY5" fmla="*/ 0 h 6871532"/>
              <a:gd name="connsiteX0" fmla="*/ 0 w 10185722"/>
              <a:gd name="connsiteY0" fmla="*/ 0 h 6871532"/>
              <a:gd name="connsiteX1" fmla="*/ 7278819 w 10185722"/>
              <a:gd name="connsiteY1" fmla="*/ 396 h 6871532"/>
              <a:gd name="connsiteX2" fmla="*/ 10183379 w 10185722"/>
              <a:gd name="connsiteY2" fmla="*/ 2893381 h 6871532"/>
              <a:gd name="connsiteX3" fmla="*/ 10185722 w 10185722"/>
              <a:gd name="connsiteY3" fmla="*/ 6864841 h 6871532"/>
              <a:gd name="connsiteX4" fmla="*/ 0 w 10185722"/>
              <a:gd name="connsiteY4" fmla="*/ 6871532 h 6871532"/>
              <a:gd name="connsiteX5" fmla="*/ 0 w 10185722"/>
              <a:gd name="connsiteY5" fmla="*/ 0 h 6871532"/>
              <a:gd name="connsiteX0" fmla="*/ 3555 w 10189277"/>
              <a:gd name="connsiteY0" fmla="*/ 0 h 6871532"/>
              <a:gd name="connsiteX1" fmla="*/ 7282374 w 10189277"/>
              <a:gd name="connsiteY1" fmla="*/ 396 h 6871532"/>
              <a:gd name="connsiteX2" fmla="*/ 10186934 w 10189277"/>
              <a:gd name="connsiteY2" fmla="*/ 2893381 h 6871532"/>
              <a:gd name="connsiteX3" fmla="*/ 10189277 w 10189277"/>
              <a:gd name="connsiteY3" fmla="*/ 6864841 h 6871532"/>
              <a:gd name="connsiteX4" fmla="*/ 0 w 10189277"/>
              <a:gd name="connsiteY4" fmla="*/ 6871532 h 6871532"/>
              <a:gd name="connsiteX5" fmla="*/ 3555 w 10189277"/>
              <a:gd name="connsiteY5" fmla="*/ 0 h 6871532"/>
              <a:gd name="connsiteX0" fmla="*/ 3555 w 10189277"/>
              <a:gd name="connsiteY0" fmla="*/ 0 h 6871532"/>
              <a:gd name="connsiteX1" fmla="*/ 7282374 w 10189277"/>
              <a:gd name="connsiteY1" fmla="*/ 396 h 6871532"/>
              <a:gd name="connsiteX2" fmla="*/ 10186934 w 10189277"/>
              <a:gd name="connsiteY2" fmla="*/ 2893381 h 6871532"/>
              <a:gd name="connsiteX3" fmla="*/ 10189277 w 10189277"/>
              <a:gd name="connsiteY3" fmla="*/ 6864841 h 6871532"/>
              <a:gd name="connsiteX4" fmla="*/ 0 w 10189277"/>
              <a:gd name="connsiteY4" fmla="*/ 6871532 h 6871532"/>
              <a:gd name="connsiteX5" fmla="*/ 3555 w 10189277"/>
              <a:gd name="connsiteY5" fmla="*/ 0 h 6871532"/>
              <a:gd name="connsiteX0" fmla="*/ 3555 w 10189277"/>
              <a:gd name="connsiteY0" fmla="*/ 0 h 6867974"/>
              <a:gd name="connsiteX1" fmla="*/ 7282374 w 10189277"/>
              <a:gd name="connsiteY1" fmla="*/ 396 h 6867974"/>
              <a:gd name="connsiteX2" fmla="*/ 10186934 w 10189277"/>
              <a:gd name="connsiteY2" fmla="*/ 2893381 h 6867974"/>
              <a:gd name="connsiteX3" fmla="*/ 10189277 w 10189277"/>
              <a:gd name="connsiteY3" fmla="*/ 6864841 h 6867974"/>
              <a:gd name="connsiteX4" fmla="*/ 0 w 10189277"/>
              <a:gd name="connsiteY4" fmla="*/ 6867974 h 6867974"/>
              <a:gd name="connsiteX5" fmla="*/ 3555 w 10189277"/>
              <a:gd name="connsiteY5" fmla="*/ 0 h 6867974"/>
              <a:gd name="connsiteX0" fmla="*/ 3555 w 10192832"/>
              <a:gd name="connsiteY0" fmla="*/ 0 h 6868399"/>
              <a:gd name="connsiteX1" fmla="*/ 7282374 w 10192832"/>
              <a:gd name="connsiteY1" fmla="*/ 396 h 6868399"/>
              <a:gd name="connsiteX2" fmla="*/ 10186934 w 10192832"/>
              <a:gd name="connsiteY2" fmla="*/ 2893381 h 6868399"/>
              <a:gd name="connsiteX3" fmla="*/ 10192832 w 10192832"/>
              <a:gd name="connsiteY3" fmla="*/ 6868399 h 6868399"/>
              <a:gd name="connsiteX4" fmla="*/ 0 w 10192832"/>
              <a:gd name="connsiteY4" fmla="*/ 6867974 h 6868399"/>
              <a:gd name="connsiteX5" fmla="*/ 3555 w 10192832"/>
              <a:gd name="connsiteY5" fmla="*/ 0 h 6868399"/>
              <a:gd name="connsiteX0" fmla="*/ 3555 w 10192832"/>
              <a:gd name="connsiteY0" fmla="*/ 0 h 6868399"/>
              <a:gd name="connsiteX1" fmla="*/ 7282374 w 10192832"/>
              <a:gd name="connsiteY1" fmla="*/ 396 h 6868399"/>
              <a:gd name="connsiteX2" fmla="*/ 10190489 w 10192832"/>
              <a:gd name="connsiteY2" fmla="*/ 2896939 h 6868399"/>
              <a:gd name="connsiteX3" fmla="*/ 10192832 w 10192832"/>
              <a:gd name="connsiteY3" fmla="*/ 6868399 h 6868399"/>
              <a:gd name="connsiteX4" fmla="*/ 0 w 10192832"/>
              <a:gd name="connsiteY4" fmla="*/ 6867974 h 6868399"/>
              <a:gd name="connsiteX5" fmla="*/ 3555 w 10192832"/>
              <a:gd name="connsiteY5" fmla="*/ 0 h 6868399"/>
              <a:gd name="connsiteX0" fmla="*/ 3555 w 10192832"/>
              <a:gd name="connsiteY0" fmla="*/ 0 h 6868399"/>
              <a:gd name="connsiteX1" fmla="*/ 7282374 w 10192832"/>
              <a:gd name="connsiteY1" fmla="*/ 396 h 6868399"/>
              <a:gd name="connsiteX2" fmla="*/ 10190489 w 10192832"/>
              <a:gd name="connsiteY2" fmla="*/ 2896939 h 6868399"/>
              <a:gd name="connsiteX3" fmla="*/ 10192832 w 10192832"/>
              <a:gd name="connsiteY3" fmla="*/ 6868399 h 6868399"/>
              <a:gd name="connsiteX4" fmla="*/ 0 w 10192832"/>
              <a:gd name="connsiteY4" fmla="*/ 6867974 h 6868399"/>
              <a:gd name="connsiteX5" fmla="*/ 3555 w 10192832"/>
              <a:gd name="connsiteY5" fmla="*/ 0 h 6868399"/>
              <a:gd name="connsiteX0" fmla="*/ 3555 w 10195726"/>
              <a:gd name="connsiteY0" fmla="*/ 0 h 6868399"/>
              <a:gd name="connsiteX1" fmla="*/ 7282374 w 10195726"/>
              <a:gd name="connsiteY1" fmla="*/ 396 h 6868399"/>
              <a:gd name="connsiteX2" fmla="*/ 10195641 w 10195726"/>
              <a:gd name="connsiteY2" fmla="*/ 2899515 h 6868399"/>
              <a:gd name="connsiteX3" fmla="*/ 10192832 w 10195726"/>
              <a:gd name="connsiteY3" fmla="*/ 6868399 h 6868399"/>
              <a:gd name="connsiteX4" fmla="*/ 0 w 10195726"/>
              <a:gd name="connsiteY4" fmla="*/ 6867974 h 6868399"/>
              <a:gd name="connsiteX5" fmla="*/ 3555 w 10195726"/>
              <a:gd name="connsiteY5" fmla="*/ 0 h 6868399"/>
              <a:gd name="connsiteX0" fmla="*/ 3555 w 10200560"/>
              <a:gd name="connsiteY0" fmla="*/ 0 h 6868399"/>
              <a:gd name="connsiteX1" fmla="*/ 7282374 w 10200560"/>
              <a:gd name="connsiteY1" fmla="*/ 396 h 6868399"/>
              <a:gd name="connsiteX2" fmla="*/ 10195641 w 10200560"/>
              <a:gd name="connsiteY2" fmla="*/ 2899515 h 6868399"/>
              <a:gd name="connsiteX3" fmla="*/ 10200560 w 10200560"/>
              <a:gd name="connsiteY3" fmla="*/ 6868399 h 6868399"/>
              <a:gd name="connsiteX4" fmla="*/ 0 w 10200560"/>
              <a:gd name="connsiteY4" fmla="*/ 6867974 h 6868399"/>
              <a:gd name="connsiteX5" fmla="*/ 3555 w 10200560"/>
              <a:gd name="connsiteY5" fmla="*/ 0 h 6868399"/>
              <a:gd name="connsiteX0" fmla="*/ 3555 w 10200560"/>
              <a:gd name="connsiteY0" fmla="*/ 0 h 6868399"/>
              <a:gd name="connsiteX1" fmla="*/ 7282374 w 10200560"/>
              <a:gd name="connsiteY1" fmla="*/ 396 h 6868399"/>
              <a:gd name="connsiteX2" fmla="*/ 10198218 w 10200560"/>
              <a:gd name="connsiteY2" fmla="*/ 2894364 h 6868399"/>
              <a:gd name="connsiteX3" fmla="*/ 10200560 w 10200560"/>
              <a:gd name="connsiteY3" fmla="*/ 6868399 h 6868399"/>
              <a:gd name="connsiteX4" fmla="*/ 0 w 10200560"/>
              <a:gd name="connsiteY4" fmla="*/ 6867974 h 6868399"/>
              <a:gd name="connsiteX5" fmla="*/ 3555 w 10200560"/>
              <a:gd name="connsiteY5" fmla="*/ 0 h 6868399"/>
              <a:gd name="connsiteX0" fmla="*/ 3555 w 10203455"/>
              <a:gd name="connsiteY0" fmla="*/ 0 h 6868399"/>
              <a:gd name="connsiteX1" fmla="*/ 7282374 w 10203455"/>
              <a:gd name="connsiteY1" fmla="*/ 396 h 6868399"/>
              <a:gd name="connsiteX2" fmla="*/ 10203370 w 10203455"/>
              <a:gd name="connsiteY2" fmla="*/ 2899515 h 6868399"/>
              <a:gd name="connsiteX3" fmla="*/ 10200560 w 10203455"/>
              <a:gd name="connsiteY3" fmla="*/ 6868399 h 6868399"/>
              <a:gd name="connsiteX4" fmla="*/ 0 w 10203455"/>
              <a:gd name="connsiteY4" fmla="*/ 6867974 h 6868399"/>
              <a:gd name="connsiteX5" fmla="*/ 3555 w 10203455"/>
              <a:gd name="connsiteY5" fmla="*/ 0 h 6868399"/>
              <a:gd name="connsiteX0" fmla="*/ 3555 w 10200560"/>
              <a:gd name="connsiteY0" fmla="*/ 0 h 6868399"/>
              <a:gd name="connsiteX1" fmla="*/ 7282374 w 10200560"/>
              <a:gd name="connsiteY1" fmla="*/ 396 h 6868399"/>
              <a:gd name="connsiteX2" fmla="*/ 10198218 w 10200560"/>
              <a:gd name="connsiteY2" fmla="*/ 2899515 h 6868399"/>
              <a:gd name="connsiteX3" fmla="*/ 10200560 w 10200560"/>
              <a:gd name="connsiteY3" fmla="*/ 6868399 h 6868399"/>
              <a:gd name="connsiteX4" fmla="*/ 0 w 10200560"/>
              <a:gd name="connsiteY4" fmla="*/ 6867974 h 6868399"/>
              <a:gd name="connsiteX5" fmla="*/ 3555 w 10200560"/>
              <a:gd name="connsiteY5" fmla="*/ 0 h 6868399"/>
              <a:gd name="connsiteX0" fmla="*/ 3555 w 10200560"/>
              <a:gd name="connsiteY0" fmla="*/ 0 h 6868399"/>
              <a:gd name="connsiteX1" fmla="*/ 7282374 w 10200560"/>
              <a:gd name="connsiteY1" fmla="*/ 396 h 6868399"/>
              <a:gd name="connsiteX2" fmla="*/ 10195641 w 10200560"/>
              <a:gd name="connsiteY2" fmla="*/ 2904666 h 6868399"/>
              <a:gd name="connsiteX3" fmla="*/ 10200560 w 10200560"/>
              <a:gd name="connsiteY3" fmla="*/ 6868399 h 6868399"/>
              <a:gd name="connsiteX4" fmla="*/ 0 w 10200560"/>
              <a:gd name="connsiteY4" fmla="*/ 6867974 h 6868399"/>
              <a:gd name="connsiteX5" fmla="*/ 3555 w 10200560"/>
              <a:gd name="connsiteY5" fmla="*/ 0 h 6868399"/>
              <a:gd name="connsiteX0" fmla="*/ 3555 w 10195726"/>
              <a:gd name="connsiteY0" fmla="*/ 0 h 6870974"/>
              <a:gd name="connsiteX1" fmla="*/ 7282374 w 10195726"/>
              <a:gd name="connsiteY1" fmla="*/ 396 h 6870974"/>
              <a:gd name="connsiteX2" fmla="*/ 10195641 w 10195726"/>
              <a:gd name="connsiteY2" fmla="*/ 2904666 h 6870974"/>
              <a:gd name="connsiteX3" fmla="*/ 10192831 w 10195726"/>
              <a:gd name="connsiteY3" fmla="*/ 6870974 h 6870974"/>
              <a:gd name="connsiteX4" fmla="*/ 0 w 10195726"/>
              <a:gd name="connsiteY4" fmla="*/ 6867974 h 6870974"/>
              <a:gd name="connsiteX5" fmla="*/ 3555 w 10195726"/>
              <a:gd name="connsiteY5" fmla="*/ 0 h 6870974"/>
              <a:gd name="connsiteX0" fmla="*/ 3555 w 10197983"/>
              <a:gd name="connsiteY0" fmla="*/ 0 h 6870974"/>
              <a:gd name="connsiteX1" fmla="*/ 7282374 w 10197983"/>
              <a:gd name="connsiteY1" fmla="*/ 396 h 6870974"/>
              <a:gd name="connsiteX2" fmla="*/ 10195641 w 10197983"/>
              <a:gd name="connsiteY2" fmla="*/ 2904666 h 6870974"/>
              <a:gd name="connsiteX3" fmla="*/ 10197983 w 10197983"/>
              <a:gd name="connsiteY3" fmla="*/ 6870974 h 6870974"/>
              <a:gd name="connsiteX4" fmla="*/ 0 w 10197983"/>
              <a:gd name="connsiteY4" fmla="*/ 6867974 h 6870974"/>
              <a:gd name="connsiteX5" fmla="*/ 3555 w 10197983"/>
              <a:gd name="connsiteY5" fmla="*/ 0 h 6870974"/>
              <a:gd name="connsiteX0" fmla="*/ 3555 w 10200878"/>
              <a:gd name="connsiteY0" fmla="*/ 0 h 6870974"/>
              <a:gd name="connsiteX1" fmla="*/ 7282374 w 10200878"/>
              <a:gd name="connsiteY1" fmla="*/ 396 h 6870974"/>
              <a:gd name="connsiteX2" fmla="*/ 10200793 w 10200878"/>
              <a:gd name="connsiteY2" fmla="*/ 2904666 h 6870974"/>
              <a:gd name="connsiteX3" fmla="*/ 10197983 w 10200878"/>
              <a:gd name="connsiteY3" fmla="*/ 6870974 h 6870974"/>
              <a:gd name="connsiteX4" fmla="*/ 0 w 10200878"/>
              <a:gd name="connsiteY4" fmla="*/ 6867974 h 6870974"/>
              <a:gd name="connsiteX5" fmla="*/ 3555 w 10200878"/>
              <a:gd name="connsiteY5" fmla="*/ 0 h 6870974"/>
              <a:gd name="connsiteX0" fmla="*/ 3555 w 10198406"/>
              <a:gd name="connsiteY0" fmla="*/ 0 h 6870974"/>
              <a:gd name="connsiteX1" fmla="*/ 7282374 w 10198406"/>
              <a:gd name="connsiteY1" fmla="*/ 396 h 6870974"/>
              <a:gd name="connsiteX2" fmla="*/ 10198217 w 10198406"/>
              <a:gd name="connsiteY2" fmla="*/ 2904666 h 6870974"/>
              <a:gd name="connsiteX3" fmla="*/ 10197983 w 10198406"/>
              <a:gd name="connsiteY3" fmla="*/ 6870974 h 6870974"/>
              <a:gd name="connsiteX4" fmla="*/ 0 w 10198406"/>
              <a:gd name="connsiteY4" fmla="*/ 6867974 h 6870974"/>
              <a:gd name="connsiteX5" fmla="*/ 3555 w 10198406"/>
              <a:gd name="connsiteY5" fmla="*/ 0 h 6870974"/>
              <a:gd name="connsiteX0" fmla="*/ 3555 w 10198406"/>
              <a:gd name="connsiteY0" fmla="*/ 0 h 6870974"/>
              <a:gd name="connsiteX1" fmla="*/ 7296443 w 10198406"/>
              <a:gd name="connsiteY1" fmla="*/ 396 h 6870974"/>
              <a:gd name="connsiteX2" fmla="*/ 10198217 w 10198406"/>
              <a:gd name="connsiteY2" fmla="*/ 2904666 h 6870974"/>
              <a:gd name="connsiteX3" fmla="*/ 10197983 w 10198406"/>
              <a:gd name="connsiteY3" fmla="*/ 6870974 h 6870974"/>
              <a:gd name="connsiteX4" fmla="*/ 0 w 10198406"/>
              <a:gd name="connsiteY4" fmla="*/ 6867974 h 6870974"/>
              <a:gd name="connsiteX5" fmla="*/ 3555 w 10198406"/>
              <a:gd name="connsiteY5" fmla="*/ 0 h 6870974"/>
              <a:gd name="connsiteX0" fmla="*/ 3555 w 10198406"/>
              <a:gd name="connsiteY0" fmla="*/ 0 h 6870974"/>
              <a:gd name="connsiteX1" fmla="*/ 7296443 w 10198406"/>
              <a:gd name="connsiteY1" fmla="*/ 396 h 6870974"/>
              <a:gd name="connsiteX2" fmla="*/ 10198217 w 10198406"/>
              <a:gd name="connsiteY2" fmla="*/ 2899158 h 6870974"/>
              <a:gd name="connsiteX3" fmla="*/ 10197983 w 10198406"/>
              <a:gd name="connsiteY3" fmla="*/ 6870974 h 6870974"/>
              <a:gd name="connsiteX4" fmla="*/ 0 w 10198406"/>
              <a:gd name="connsiteY4" fmla="*/ 6867974 h 6870974"/>
              <a:gd name="connsiteX5" fmla="*/ 3555 w 10198406"/>
              <a:gd name="connsiteY5" fmla="*/ 0 h 6870974"/>
              <a:gd name="connsiteX0" fmla="*/ 3555 w 10198406"/>
              <a:gd name="connsiteY0" fmla="*/ 0 h 6870974"/>
              <a:gd name="connsiteX1" fmla="*/ 7296443 w 10198406"/>
              <a:gd name="connsiteY1" fmla="*/ 396 h 6870974"/>
              <a:gd name="connsiteX2" fmla="*/ 10198217 w 10198406"/>
              <a:gd name="connsiteY2" fmla="*/ 2899158 h 6870974"/>
              <a:gd name="connsiteX3" fmla="*/ 10197983 w 10198406"/>
              <a:gd name="connsiteY3" fmla="*/ 6870974 h 6870974"/>
              <a:gd name="connsiteX4" fmla="*/ 0 w 10198406"/>
              <a:gd name="connsiteY4" fmla="*/ 6867974 h 6870974"/>
              <a:gd name="connsiteX5" fmla="*/ 3555 w 10198406"/>
              <a:gd name="connsiteY5" fmla="*/ 0 h 6870974"/>
              <a:gd name="connsiteX0" fmla="*/ 9165 w 10204016"/>
              <a:gd name="connsiteY0" fmla="*/ 0 h 6879194"/>
              <a:gd name="connsiteX1" fmla="*/ 7302053 w 10204016"/>
              <a:gd name="connsiteY1" fmla="*/ 396 h 6879194"/>
              <a:gd name="connsiteX2" fmla="*/ 10203827 w 10204016"/>
              <a:gd name="connsiteY2" fmla="*/ 2899158 h 6879194"/>
              <a:gd name="connsiteX3" fmla="*/ 10203593 w 10204016"/>
              <a:gd name="connsiteY3" fmla="*/ 6870974 h 6879194"/>
              <a:gd name="connsiteX4" fmla="*/ 0 w 10204016"/>
              <a:gd name="connsiteY4" fmla="*/ 6879194 h 6879194"/>
              <a:gd name="connsiteX5" fmla="*/ 9165 w 10204016"/>
              <a:gd name="connsiteY5" fmla="*/ 0 h 6879194"/>
              <a:gd name="connsiteX0" fmla="*/ 9165 w 10204016"/>
              <a:gd name="connsiteY0" fmla="*/ 0 h 6870974"/>
              <a:gd name="connsiteX1" fmla="*/ 7302053 w 10204016"/>
              <a:gd name="connsiteY1" fmla="*/ 396 h 6870974"/>
              <a:gd name="connsiteX2" fmla="*/ 10203827 w 10204016"/>
              <a:gd name="connsiteY2" fmla="*/ 2899158 h 6870974"/>
              <a:gd name="connsiteX3" fmla="*/ 10203593 w 10204016"/>
              <a:gd name="connsiteY3" fmla="*/ 6870974 h 6870974"/>
              <a:gd name="connsiteX4" fmla="*/ 0 w 10204016"/>
              <a:gd name="connsiteY4" fmla="*/ 6867974 h 6870974"/>
              <a:gd name="connsiteX5" fmla="*/ 9165 w 10204016"/>
              <a:gd name="connsiteY5" fmla="*/ 0 h 6870974"/>
              <a:gd name="connsiteX0" fmla="*/ 9165 w 10204016"/>
              <a:gd name="connsiteY0" fmla="*/ 0 h 6879194"/>
              <a:gd name="connsiteX1" fmla="*/ 7302053 w 10204016"/>
              <a:gd name="connsiteY1" fmla="*/ 396 h 6879194"/>
              <a:gd name="connsiteX2" fmla="*/ 10203827 w 10204016"/>
              <a:gd name="connsiteY2" fmla="*/ 2899158 h 6879194"/>
              <a:gd name="connsiteX3" fmla="*/ 10203593 w 10204016"/>
              <a:gd name="connsiteY3" fmla="*/ 6870974 h 6879194"/>
              <a:gd name="connsiteX4" fmla="*/ 0 w 10204016"/>
              <a:gd name="connsiteY4" fmla="*/ 6879194 h 6879194"/>
              <a:gd name="connsiteX5" fmla="*/ 9165 w 10204016"/>
              <a:gd name="connsiteY5" fmla="*/ 0 h 6879194"/>
              <a:gd name="connsiteX0" fmla="*/ 9165 w 10204016"/>
              <a:gd name="connsiteY0" fmla="*/ 0 h 6873584"/>
              <a:gd name="connsiteX1" fmla="*/ 7302053 w 10204016"/>
              <a:gd name="connsiteY1" fmla="*/ 396 h 6873584"/>
              <a:gd name="connsiteX2" fmla="*/ 10203827 w 10204016"/>
              <a:gd name="connsiteY2" fmla="*/ 2899158 h 6873584"/>
              <a:gd name="connsiteX3" fmla="*/ 10203593 w 10204016"/>
              <a:gd name="connsiteY3" fmla="*/ 6870974 h 6873584"/>
              <a:gd name="connsiteX4" fmla="*/ 0 w 10204016"/>
              <a:gd name="connsiteY4" fmla="*/ 6873584 h 6873584"/>
              <a:gd name="connsiteX5" fmla="*/ 9165 w 10204016"/>
              <a:gd name="connsiteY5" fmla="*/ 0 h 6873584"/>
              <a:gd name="connsiteX0" fmla="*/ 3555 w 10204016"/>
              <a:gd name="connsiteY0" fmla="*/ 0 h 6873584"/>
              <a:gd name="connsiteX1" fmla="*/ 7302053 w 10204016"/>
              <a:gd name="connsiteY1" fmla="*/ 396 h 6873584"/>
              <a:gd name="connsiteX2" fmla="*/ 10203827 w 10204016"/>
              <a:gd name="connsiteY2" fmla="*/ 2899158 h 6873584"/>
              <a:gd name="connsiteX3" fmla="*/ 10203593 w 10204016"/>
              <a:gd name="connsiteY3" fmla="*/ 6870974 h 6873584"/>
              <a:gd name="connsiteX4" fmla="*/ 0 w 10204016"/>
              <a:gd name="connsiteY4" fmla="*/ 6873584 h 6873584"/>
              <a:gd name="connsiteX5" fmla="*/ 3555 w 10204016"/>
              <a:gd name="connsiteY5" fmla="*/ 0 h 6873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04016" h="6873584">
                <a:moveTo>
                  <a:pt x="3555" y="0"/>
                </a:moveTo>
                <a:lnTo>
                  <a:pt x="7302053" y="396"/>
                </a:lnTo>
                <a:lnTo>
                  <a:pt x="10203827" y="2899158"/>
                </a:lnTo>
                <a:cubicBezTo>
                  <a:pt x="10204565" y="4232953"/>
                  <a:pt x="10202855" y="5537179"/>
                  <a:pt x="10203593" y="6870974"/>
                </a:cubicBezTo>
                <a:lnTo>
                  <a:pt x="0" y="6873584"/>
                </a:lnTo>
                <a:lnTo>
                  <a:pt x="3555" y="0"/>
                </a:lnTo>
                <a:close/>
              </a:path>
            </a:pathLst>
          </a:custGeom>
          <a:solidFill>
            <a:schemeClr val="accent2"/>
          </a:solidFill>
          <a:ln>
            <a:noFill/>
          </a:ln>
        </p:spPr>
        <p:txBody>
          <a:bodyPr/>
          <a:lstStyle>
            <a:lvl1pPr>
              <a:defRPr>
                <a:latin typeface="M05 Text Office" panose="020B0504040000000004" pitchFamily="34" charset="0"/>
              </a:defRPr>
            </a:lvl1pPr>
          </a:lstStyle>
          <a:p>
            <a:r>
              <a:rPr lang="de-DE"/>
              <a:t>Bild durch Klicken auf Symbol hinzufügen</a:t>
            </a:r>
          </a:p>
        </p:txBody>
      </p:sp>
      <p:sp>
        <p:nvSpPr>
          <p:cNvPr id="6" name="Rechteck: eine Ecke abgeschnitten 1">
            <a:extLst>
              <a:ext uri="{FF2B5EF4-FFF2-40B4-BE49-F238E27FC236}">
                <a16:creationId xmlns:a16="http://schemas.microsoft.com/office/drawing/2014/main" id="{65F72C75-C0F8-4CD7-82D7-F7BA15304D4C}"/>
              </a:ext>
            </a:extLst>
          </p:cNvPr>
          <p:cNvSpPr/>
          <p:nvPr userDrawn="1"/>
        </p:nvSpPr>
        <p:spPr>
          <a:xfrm rot="5400000">
            <a:off x="9739629" y="441952"/>
            <a:ext cx="2894273" cy="2010378"/>
          </a:xfrm>
          <a:custGeom>
            <a:avLst/>
            <a:gdLst>
              <a:gd name="connsiteX0" fmla="*/ 0 w 2865341"/>
              <a:gd name="connsiteY0" fmla="*/ 0 h 2010376"/>
              <a:gd name="connsiteX1" fmla="*/ 1860153 w 2865341"/>
              <a:gd name="connsiteY1" fmla="*/ 0 h 2010376"/>
              <a:gd name="connsiteX2" fmla="*/ 2865341 w 2865341"/>
              <a:gd name="connsiteY2" fmla="*/ 1005188 h 2010376"/>
              <a:gd name="connsiteX3" fmla="*/ 2865341 w 2865341"/>
              <a:gd name="connsiteY3" fmla="*/ 2010376 h 2010376"/>
              <a:gd name="connsiteX4" fmla="*/ 0 w 2865341"/>
              <a:gd name="connsiteY4" fmla="*/ 2010376 h 2010376"/>
              <a:gd name="connsiteX5" fmla="*/ 0 w 2865341"/>
              <a:gd name="connsiteY5" fmla="*/ 0 h 2010376"/>
              <a:gd name="connsiteX0" fmla="*/ 0 w 2865341"/>
              <a:gd name="connsiteY0" fmla="*/ 10634 h 2021010"/>
              <a:gd name="connsiteX1" fmla="*/ 913858 w 2865341"/>
              <a:gd name="connsiteY1" fmla="*/ 0 h 2021010"/>
              <a:gd name="connsiteX2" fmla="*/ 2865341 w 2865341"/>
              <a:gd name="connsiteY2" fmla="*/ 1015822 h 2021010"/>
              <a:gd name="connsiteX3" fmla="*/ 2865341 w 2865341"/>
              <a:gd name="connsiteY3" fmla="*/ 2021010 h 2021010"/>
              <a:gd name="connsiteX4" fmla="*/ 0 w 2865341"/>
              <a:gd name="connsiteY4" fmla="*/ 2021010 h 2021010"/>
              <a:gd name="connsiteX5" fmla="*/ 0 w 2865341"/>
              <a:gd name="connsiteY5" fmla="*/ 10634 h 2021010"/>
              <a:gd name="connsiteX0" fmla="*/ 0 w 2875976"/>
              <a:gd name="connsiteY0" fmla="*/ 10634 h 2021010"/>
              <a:gd name="connsiteX1" fmla="*/ 913858 w 2875976"/>
              <a:gd name="connsiteY1" fmla="*/ 0 h 2021010"/>
              <a:gd name="connsiteX2" fmla="*/ 2875976 w 2875976"/>
              <a:gd name="connsiteY2" fmla="*/ 2004650 h 2021010"/>
              <a:gd name="connsiteX3" fmla="*/ 2865341 w 2875976"/>
              <a:gd name="connsiteY3" fmla="*/ 2021010 h 2021010"/>
              <a:gd name="connsiteX4" fmla="*/ 0 w 2875976"/>
              <a:gd name="connsiteY4" fmla="*/ 2021010 h 2021010"/>
              <a:gd name="connsiteX5" fmla="*/ 0 w 2875976"/>
              <a:gd name="connsiteY5" fmla="*/ 10634 h 2021010"/>
              <a:gd name="connsiteX0" fmla="*/ 0 w 2875976"/>
              <a:gd name="connsiteY0" fmla="*/ 2 h 2010378"/>
              <a:gd name="connsiteX1" fmla="*/ 871328 w 2875976"/>
              <a:gd name="connsiteY1" fmla="*/ 0 h 2010378"/>
              <a:gd name="connsiteX2" fmla="*/ 2875976 w 2875976"/>
              <a:gd name="connsiteY2" fmla="*/ 1994018 h 2010378"/>
              <a:gd name="connsiteX3" fmla="*/ 2865341 w 2875976"/>
              <a:gd name="connsiteY3" fmla="*/ 2010378 h 2010378"/>
              <a:gd name="connsiteX4" fmla="*/ 0 w 2875976"/>
              <a:gd name="connsiteY4" fmla="*/ 2010378 h 2010378"/>
              <a:gd name="connsiteX5" fmla="*/ 0 w 2875976"/>
              <a:gd name="connsiteY5" fmla="*/ 2 h 2010378"/>
              <a:gd name="connsiteX0" fmla="*/ 0 w 2880137"/>
              <a:gd name="connsiteY0" fmla="*/ 2 h 2010378"/>
              <a:gd name="connsiteX1" fmla="*/ 871328 w 2880137"/>
              <a:gd name="connsiteY1" fmla="*/ 0 h 2010378"/>
              <a:gd name="connsiteX2" fmla="*/ 2875976 w 2880137"/>
              <a:gd name="connsiteY2" fmla="*/ 1994018 h 2010378"/>
              <a:gd name="connsiteX3" fmla="*/ 2880137 w 2880137"/>
              <a:gd name="connsiteY3" fmla="*/ 2010378 h 2010378"/>
              <a:gd name="connsiteX4" fmla="*/ 0 w 2880137"/>
              <a:gd name="connsiteY4" fmla="*/ 2010378 h 2010378"/>
              <a:gd name="connsiteX5" fmla="*/ 0 w 2880137"/>
              <a:gd name="connsiteY5" fmla="*/ 2 h 2010378"/>
              <a:gd name="connsiteX0" fmla="*/ 0 w 2880139"/>
              <a:gd name="connsiteY0" fmla="*/ 2 h 2010378"/>
              <a:gd name="connsiteX1" fmla="*/ 871328 w 2880139"/>
              <a:gd name="connsiteY1" fmla="*/ 0 h 2010378"/>
              <a:gd name="connsiteX2" fmla="*/ 2875976 w 2880139"/>
              <a:gd name="connsiteY2" fmla="*/ 1994018 h 2010378"/>
              <a:gd name="connsiteX3" fmla="*/ 2880139 w 2880139"/>
              <a:gd name="connsiteY3" fmla="*/ 2010378 h 2010378"/>
              <a:gd name="connsiteX4" fmla="*/ 0 w 2880139"/>
              <a:gd name="connsiteY4" fmla="*/ 2010378 h 2010378"/>
              <a:gd name="connsiteX5" fmla="*/ 0 w 2880139"/>
              <a:gd name="connsiteY5" fmla="*/ 2 h 2010378"/>
              <a:gd name="connsiteX0" fmla="*/ 0 w 2884855"/>
              <a:gd name="connsiteY0" fmla="*/ 2 h 2010378"/>
              <a:gd name="connsiteX1" fmla="*/ 871328 w 2884855"/>
              <a:gd name="connsiteY1" fmla="*/ 0 h 2010378"/>
              <a:gd name="connsiteX2" fmla="*/ 2884855 w 2884855"/>
              <a:gd name="connsiteY2" fmla="*/ 2002896 h 2010378"/>
              <a:gd name="connsiteX3" fmla="*/ 2880139 w 2884855"/>
              <a:gd name="connsiteY3" fmla="*/ 2010378 h 2010378"/>
              <a:gd name="connsiteX4" fmla="*/ 0 w 2884855"/>
              <a:gd name="connsiteY4" fmla="*/ 2010378 h 2010378"/>
              <a:gd name="connsiteX5" fmla="*/ 0 w 2884855"/>
              <a:gd name="connsiteY5" fmla="*/ 2 h 2010378"/>
              <a:gd name="connsiteX0" fmla="*/ 0 w 2880139"/>
              <a:gd name="connsiteY0" fmla="*/ 2 h 2010378"/>
              <a:gd name="connsiteX1" fmla="*/ 871328 w 2880139"/>
              <a:gd name="connsiteY1" fmla="*/ 0 h 2010378"/>
              <a:gd name="connsiteX2" fmla="*/ 2880139 w 2880139"/>
              <a:gd name="connsiteY2" fmla="*/ 2010378 h 2010378"/>
              <a:gd name="connsiteX3" fmla="*/ 0 w 2880139"/>
              <a:gd name="connsiteY3" fmla="*/ 2010378 h 2010378"/>
              <a:gd name="connsiteX4" fmla="*/ 0 w 2880139"/>
              <a:gd name="connsiteY4" fmla="*/ 2 h 20103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139" h="2010378">
                <a:moveTo>
                  <a:pt x="0" y="2"/>
                </a:moveTo>
                <a:lnTo>
                  <a:pt x="871328" y="0"/>
                </a:lnTo>
                <a:lnTo>
                  <a:pt x="2880139" y="2010378"/>
                </a:lnTo>
                <a:lnTo>
                  <a:pt x="0" y="2010378"/>
                </a:lnTo>
                <a:lnTo>
                  <a:pt x="0" y="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05 Text Office" panose="020B0504040000000004" pitchFamily="34" charset="0"/>
            </a:endParaRPr>
          </a:p>
        </p:txBody>
      </p:sp>
      <p:sp>
        <p:nvSpPr>
          <p:cNvPr id="7" name="Rechtwinkliges Dreieck 6">
            <a:extLst>
              <a:ext uri="{FF2B5EF4-FFF2-40B4-BE49-F238E27FC236}">
                <a16:creationId xmlns:a16="http://schemas.microsoft.com/office/drawing/2014/main" id="{7BE868DB-6408-4E0E-8F82-1C4A04A4AB90}"/>
              </a:ext>
            </a:extLst>
          </p:cNvPr>
          <p:cNvSpPr>
            <a:spLocks/>
          </p:cNvSpPr>
          <p:nvPr userDrawn="1"/>
        </p:nvSpPr>
        <p:spPr>
          <a:xfrm rot="10800000">
            <a:off x="7279975" y="-2323"/>
            <a:ext cx="2901600" cy="2896597"/>
          </a:xfrm>
          <a:prstGeom prst="rtTriangle">
            <a:avLst/>
          </a:prstGeom>
          <a:solidFill>
            <a:schemeClr val="bg2"/>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814" tIns="38407" rIns="76814" bIns="38407" numCol="1" spcCol="0" rtlCol="0" fromWordArt="0" anchor="ctr" anchorCtr="0" forceAA="0" compatLnSpc="1">
            <a:prstTxWarp prst="textNoShape">
              <a:avLst/>
            </a:prstTxWarp>
            <a:noAutofit/>
          </a:bodyPr>
          <a:lstStyle/>
          <a:p>
            <a:pPr algn="ctr"/>
            <a:endParaRPr lang="de-DE" sz="1512"/>
          </a:p>
        </p:txBody>
      </p:sp>
      <p:sp>
        <p:nvSpPr>
          <p:cNvPr id="2" name="Rechteck: eine Ecke abgeschnitten 1">
            <a:extLst>
              <a:ext uri="{FF2B5EF4-FFF2-40B4-BE49-F238E27FC236}">
                <a16:creationId xmlns:a16="http://schemas.microsoft.com/office/drawing/2014/main" id="{55ED00CC-6F36-4185-B516-28E2FE13A7F8}"/>
              </a:ext>
            </a:extLst>
          </p:cNvPr>
          <p:cNvSpPr/>
          <p:nvPr userDrawn="1"/>
        </p:nvSpPr>
        <p:spPr>
          <a:xfrm flipH="1">
            <a:off x="10182372" y="867472"/>
            <a:ext cx="2009583" cy="5990529"/>
          </a:xfrm>
          <a:custGeom>
            <a:avLst/>
            <a:gdLst>
              <a:gd name="connsiteX0" fmla="*/ 0 w 2010379"/>
              <a:gd name="connsiteY0" fmla="*/ 0 h 6124470"/>
              <a:gd name="connsiteX1" fmla="*/ 1005190 w 2010379"/>
              <a:gd name="connsiteY1" fmla="*/ 0 h 6124470"/>
              <a:gd name="connsiteX2" fmla="*/ 2010379 w 2010379"/>
              <a:gd name="connsiteY2" fmla="*/ 1005190 h 6124470"/>
              <a:gd name="connsiteX3" fmla="*/ 2010379 w 2010379"/>
              <a:gd name="connsiteY3" fmla="*/ 6124470 h 6124470"/>
              <a:gd name="connsiteX4" fmla="*/ 0 w 2010379"/>
              <a:gd name="connsiteY4" fmla="*/ 6124470 h 6124470"/>
              <a:gd name="connsiteX5" fmla="*/ 0 w 2010379"/>
              <a:gd name="connsiteY5" fmla="*/ 0 h 6124470"/>
              <a:gd name="connsiteX0" fmla="*/ 0 w 2010379"/>
              <a:gd name="connsiteY0" fmla="*/ 0 h 6124470"/>
              <a:gd name="connsiteX1" fmla="*/ 1005190 w 2010379"/>
              <a:gd name="connsiteY1" fmla="*/ 0 h 6124470"/>
              <a:gd name="connsiteX2" fmla="*/ 2010379 w 2010379"/>
              <a:gd name="connsiteY2" fmla="*/ 2110509 h 6124470"/>
              <a:gd name="connsiteX3" fmla="*/ 2010379 w 2010379"/>
              <a:gd name="connsiteY3" fmla="*/ 6124470 h 6124470"/>
              <a:gd name="connsiteX4" fmla="*/ 0 w 2010379"/>
              <a:gd name="connsiteY4" fmla="*/ 6124470 h 6124470"/>
              <a:gd name="connsiteX5" fmla="*/ 0 w 2010379"/>
              <a:gd name="connsiteY5" fmla="*/ 0 h 6124470"/>
              <a:gd name="connsiteX0" fmla="*/ 0 w 2010379"/>
              <a:gd name="connsiteY0" fmla="*/ 0 h 6124470"/>
              <a:gd name="connsiteX1" fmla="*/ 2010379 w 2010379"/>
              <a:gd name="connsiteY1" fmla="*/ 2110509 h 6124470"/>
              <a:gd name="connsiteX2" fmla="*/ 2010379 w 2010379"/>
              <a:gd name="connsiteY2" fmla="*/ 6124470 h 6124470"/>
              <a:gd name="connsiteX3" fmla="*/ 0 w 2010379"/>
              <a:gd name="connsiteY3" fmla="*/ 6124470 h 6124470"/>
              <a:gd name="connsiteX4" fmla="*/ 0 w 2010379"/>
              <a:gd name="connsiteY4" fmla="*/ 0 h 6124470"/>
              <a:gd name="connsiteX0" fmla="*/ 10048 w 2010379"/>
              <a:gd name="connsiteY0" fmla="*/ 0 h 5993841"/>
              <a:gd name="connsiteX1" fmla="*/ 2010379 w 2010379"/>
              <a:gd name="connsiteY1" fmla="*/ 1979880 h 5993841"/>
              <a:gd name="connsiteX2" fmla="*/ 2010379 w 2010379"/>
              <a:gd name="connsiteY2" fmla="*/ 5993841 h 5993841"/>
              <a:gd name="connsiteX3" fmla="*/ 0 w 2010379"/>
              <a:gd name="connsiteY3" fmla="*/ 5993841 h 5993841"/>
              <a:gd name="connsiteX4" fmla="*/ 10048 w 2010379"/>
              <a:gd name="connsiteY4" fmla="*/ 0 h 5993841"/>
              <a:gd name="connsiteX0" fmla="*/ 10048 w 2010379"/>
              <a:gd name="connsiteY0" fmla="*/ 0 h 5993841"/>
              <a:gd name="connsiteX1" fmla="*/ 2007042 w 2010379"/>
              <a:gd name="connsiteY1" fmla="*/ 2023264 h 5993841"/>
              <a:gd name="connsiteX2" fmla="*/ 2010379 w 2010379"/>
              <a:gd name="connsiteY2" fmla="*/ 5993841 h 5993841"/>
              <a:gd name="connsiteX3" fmla="*/ 0 w 2010379"/>
              <a:gd name="connsiteY3" fmla="*/ 5993841 h 5993841"/>
              <a:gd name="connsiteX4" fmla="*/ 10048 w 2010379"/>
              <a:gd name="connsiteY4" fmla="*/ 0 h 5993841"/>
              <a:gd name="connsiteX0" fmla="*/ 10048 w 2010379"/>
              <a:gd name="connsiteY0" fmla="*/ 0 h 5993841"/>
              <a:gd name="connsiteX1" fmla="*/ 2007042 w 2010379"/>
              <a:gd name="connsiteY1" fmla="*/ 2023264 h 5993841"/>
              <a:gd name="connsiteX2" fmla="*/ 2010379 w 2010379"/>
              <a:gd name="connsiteY2" fmla="*/ 5993841 h 5993841"/>
              <a:gd name="connsiteX3" fmla="*/ 0 w 2010379"/>
              <a:gd name="connsiteY3" fmla="*/ 5993841 h 5993841"/>
              <a:gd name="connsiteX4" fmla="*/ 10048 w 2010379"/>
              <a:gd name="connsiteY4" fmla="*/ 0 h 5993841"/>
              <a:gd name="connsiteX0" fmla="*/ 10048 w 2007363"/>
              <a:gd name="connsiteY0" fmla="*/ 0 h 5993841"/>
              <a:gd name="connsiteX1" fmla="*/ 2007042 w 2007363"/>
              <a:gd name="connsiteY1" fmla="*/ 2023264 h 5993841"/>
              <a:gd name="connsiteX2" fmla="*/ 2007042 w 2007363"/>
              <a:gd name="connsiteY2" fmla="*/ 5993841 h 5993841"/>
              <a:gd name="connsiteX3" fmla="*/ 0 w 2007363"/>
              <a:gd name="connsiteY3" fmla="*/ 5993841 h 5993841"/>
              <a:gd name="connsiteX4" fmla="*/ 10048 w 2007363"/>
              <a:gd name="connsiteY4" fmla="*/ 0 h 5993841"/>
              <a:gd name="connsiteX0" fmla="*/ 3373 w 2007363"/>
              <a:gd name="connsiteY0" fmla="*/ 0 h 5980492"/>
              <a:gd name="connsiteX1" fmla="*/ 2007042 w 2007363"/>
              <a:gd name="connsiteY1" fmla="*/ 2009915 h 5980492"/>
              <a:gd name="connsiteX2" fmla="*/ 2007042 w 2007363"/>
              <a:gd name="connsiteY2" fmla="*/ 5980492 h 5980492"/>
              <a:gd name="connsiteX3" fmla="*/ 0 w 2007363"/>
              <a:gd name="connsiteY3" fmla="*/ 5980492 h 5980492"/>
              <a:gd name="connsiteX4" fmla="*/ 3373 w 2007363"/>
              <a:gd name="connsiteY4" fmla="*/ 0 h 5980492"/>
              <a:gd name="connsiteX0" fmla="*/ 743 w 2010651"/>
              <a:gd name="connsiteY0" fmla="*/ 0 h 5986410"/>
              <a:gd name="connsiteX1" fmla="*/ 2010330 w 2010651"/>
              <a:gd name="connsiteY1" fmla="*/ 2015833 h 5986410"/>
              <a:gd name="connsiteX2" fmla="*/ 2010330 w 2010651"/>
              <a:gd name="connsiteY2" fmla="*/ 5986410 h 5986410"/>
              <a:gd name="connsiteX3" fmla="*/ 3288 w 2010651"/>
              <a:gd name="connsiteY3" fmla="*/ 5986410 h 5986410"/>
              <a:gd name="connsiteX4" fmla="*/ 743 w 2010651"/>
              <a:gd name="connsiteY4" fmla="*/ 0 h 5986410"/>
              <a:gd name="connsiteX0" fmla="*/ 743 w 2010651"/>
              <a:gd name="connsiteY0" fmla="*/ 0 h 5986410"/>
              <a:gd name="connsiteX1" fmla="*/ 2010330 w 2010651"/>
              <a:gd name="connsiteY1" fmla="*/ 2015833 h 5986410"/>
              <a:gd name="connsiteX2" fmla="*/ 2010330 w 2010651"/>
              <a:gd name="connsiteY2" fmla="*/ 5986410 h 5986410"/>
              <a:gd name="connsiteX3" fmla="*/ 3288 w 2010651"/>
              <a:gd name="connsiteY3" fmla="*/ 5986410 h 5986410"/>
              <a:gd name="connsiteX4" fmla="*/ 743 w 2010651"/>
              <a:gd name="connsiteY4" fmla="*/ 0 h 5986410"/>
              <a:gd name="connsiteX0" fmla="*/ 3374 w 2007363"/>
              <a:gd name="connsiteY0" fmla="*/ 0 h 5986410"/>
              <a:gd name="connsiteX1" fmla="*/ 2007042 w 2007363"/>
              <a:gd name="connsiteY1" fmla="*/ 2015833 h 5986410"/>
              <a:gd name="connsiteX2" fmla="*/ 2007042 w 2007363"/>
              <a:gd name="connsiteY2" fmla="*/ 5986410 h 5986410"/>
              <a:gd name="connsiteX3" fmla="*/ 0 w 2007363"/>
              <a:gd name="connsiteY3" fmla="*/ 5986410 h 5986410"/>
              <a:gd name="connsiteX4" fmla="*/ 3374 w 2007363"/>
              <a:gd name="connsiteY4" fmla="*/ 0 h 5986410"/>
              <a:gd name="connsiteX0" fmla="*/ 1017 w 2007965"/>
              <a:gd name="connsiteY0" fmla="*/ 0 h 5998247"/>
              <a:gd name="connsiteX1" fmla="*/ 2007644 w 2007965"/>
              <a:gd name="connsiteY1" fmla="*/ 2027670 h 5998247"/>
              <a:gd name="connsiteX2" fmla="*/ 2007644 w 2007965"/>
              <a:gd name="connsiteY2" fmla="*/ 5998247 h 5998247"/>
              <a:gd name="connsiteX3" fmla="*/ 602 w 2007965"/>
              <a:gd name="connsiteY3" fmla="*/ 5998247 h 5998247"/>
              <a:gd name="connsiteX4" fmla="*/ 1017 w 2007965"/>
              <a:gd name="connsiteY4" fmla="*/ 0 h 5998247"/>
              <a:gd name="connsiteX0" fmla="*/ 743 w 2010650"/>
              <a:gd name="connsiteY0" fmla="*/ 0 h 5986410"/>
              <a:gd name="connsiteX1" fmla="*/ 2010329 w 2010650"/>
              <a:gd name="connsiteY1" fmla="*/ 2015833 h 5986410"/>
              <a:gd name="connsiteX2" fmla="*/ 2010329 w 2010650"/>
              <a:gd name="connsiteY2" fmla="*/ 5986410 h 5986410"/>
              <a:gd name="connsiteX3" fmla="*/ 3287 w 2010650"/>
              <a:gd name="connsiteY3" fmla="*/ 5986410 h 5986410"/>
              <a:gd name="connsiteX4" fmla="*/ 743 w 2010650"/>
              <a:gd name="connsiteY4" fmla="*/ 0 h 5986410"/>
              <a:gd name="connsiteX0" fmla="*/ 5694 w 2015601"/>
              <a:gd name="connsiteY0" fmla="*/ 0 h 5986410"/>
              <a:gd name="connsiteX1" fmla="*/ 2015280 w 2015601"/>
              <a:gd name="connsiteY1" fmla="*/ 2015833 h 5986410"/>
              <a:gd name="connsiteX2" fmla="*/ 2015280 w 2015601"/>
              <a:gd name="connsiteY2" fmla="*/ 5986410 h 5986410"/>
              <a:gd name="connsiteX3" fmla="*/ 0 w 2015601"/>
              <a:gd name="connsiteY3" fmla="*/ 5986410 h 5986410"/>
              <a:gd name="connsiteX4" fmla="*/ 5694 w 2015601"/>
              <a:gd name="connsiteY4" fmla="*/ 0 h 5986410"/>
              <a:gd name="connsiteX0" fmla="*/ 1575 w 2015601"/>
              <a:gd name="connsiteY0" fmla="*/ 0 h 5982291"/>
              <a:gd name="connsiteX1" fmla="*/ 2015280 w 2015601"/>
              <a:gd name="connsiteY1" fmla="*/ 2011714 h 5982291"/>
              <a:gd name="connsiteX2" fmla="*/ 2015280 w 2015601"/>
              <a:gd name="connsiteY2" fmla="*/ 5982291 h 5982291"/>
              <a:gd name="connsiteX3" fmla="*/ 0 w 2015601"/>
              <a:gd name="connsiteY3" fmla="*/ 5982291 h 5982291"/>
              <a:gd name="connsiteX4" fmla="*/ 1575 w 2015601"/>
              <a:gd name="connsiteY4" fmla="*/ 0 h 5982291"/>
              <a:gd name="connsiteX0" fmla="*/ 1575 w 2015601"/>
              <a:gd name="connsiteY0" fmla="*/ 0 h 5990529"/>
              <a:gd name="connsiteX1" fmla="*/ 2015280 w 2015601"/>
              <a:gd name="connsiteY1" fmla="*/ 2019952 h 5990529"/>
              <a:gd name="connsiteX2" fmla="*/ 2015280 w 2015601"/>
              <a:gd name="connsiteY2" fmla="*/ 5990529 h 5990529"/>
              <a:gd name="connsiteX3" fmla="*/ 0 w 2015601"/>
              <a:gd name="connsiteY3" fmla="*/ 5990529 h 5990529"/>
              <a:gd name="connsiteX4" fmla="*/ 1575 w 2015601"/>
              <a:gd name="connsiteY4" fmla="*/ 0 h 5990529"/>
              <a:gd name="connsiteX0" fmla="*/ 1575 w 2017830"/>
              <a:gd name="connsiteY0" fmla="*/ 0 h 5990529"/>
              <a:gd name="connsiteX1" fmla="*/ 2017656 w 2017830"/>
              <a:gd name="connsiteY1" fmla="*/ 2031859 h 5990529"/>
              <a:gd name="connsiteX2" fmla="*/ 2015280 w 2017830"/>
              <a:gd name="connsiteY2" fmla="*/ 5990529 h 5990529"/>
              <a:gd name="connsiteX3" fmla="*/ 0 w 2017830"/>
              <a:gd name="connsiteY3" fmla="*/ 5990529 h 5990529"/>
              <a:gd name="connsiteX4" fmla="*/ 1575 w 2017830"/>
              <a:gd name="connsiteY4" fmla="*/ 0 h 5990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830" h="5990529">
                <a:moveTo>
                  <a:pt x="1575" y="0"/>
                </a:moveTo>
                <a:lnTo>
                  <a:pt x="2017656" y="2031859"/>
                </a:lnTo>
                <a:cubicBezTo>
                  <a:pt x="2018768" y="3355385"/>
                  <a:pt x="2014168" y="4667003"/>
                  <a:pt x="2015280" y="5990529"/>
                </a:cubicBezTo>
                <a:lnTo>
                  <a:pt x="0" y="5990529"/>
                </a:lnTo>
                <a:cubicBezTo>
                  <a:pt x="3349" y="3992582"/>
                  <a:pt x="-1774" y="1997947"/>
                  <a:pt x="1575"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05 Text Office" panose="020B0504040000000004" pitchFamily="34" charset="0"/>
            </a:endParaRPr>
          </a:p>
        </p:txBody>
      </p:sp>
    </p:spTree>
    <p:extLst>
      <p:ext uri="{BB962C8B-B14F-4D97-AF65-F5344CB8AC3E}">
        <p14:creationId xmlns:p14="http://schemas.microsoft.com/office/powerpoint/2010/main" val="889727864"/>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Bild Chart mit Raster rechts w">
    <p:bg>
      <p:bgRef idx="1002">
        <a:schemeClr val="bg1"/>
      </p:bgRef>
    </p:bg>
    <p:spTree>
      <p:nvGrpSpPr>
        <p:cNvPr id="1" name=""/>
        <p:cNvGrpSpPr/>
        <p:nvPr/>
      </p:nvGrpSpPr>
      <p:grpSpPr>
        <a:xfrm>
          <a:off x="0" y="0"/>
          <a:ext cx="0" cy="0"/>
          <a:chOff x="0" y="0"/>
          <a:chExt cx="0" cy="0"/>
        </a:xfrm>
      </p:grpSpPr>
      <p:sp>
        <p:nvSpPr>
          <p:cNvPr id="9" name="Bildplatzhalter 19">
            <a:extLst>
              <a:ext uri="{FF2B5EF4-FFF2-40B4-BE49-F238E27FC236}">
                <a16:creationId xmlns:a16="http://schemas.microsoft.com/office/drawing/2014/main" id="{FD78B86D-D76F-490A-9199-B43295774BAE}"/>
              </a:ext>
            </a:extLst>
          </p:cNvPr>
          <p:cNvSpPr>
            <a:spLocks noGrp="1"/>
          </p:cNvSpPr>
          <p:nvPr>
            <p:ph type="pic" sz="quarter" idx="10"/>
          </p:nvPr>
        </p:nvSpPr>
        <p:spPr>
          <a:xfrm>
            <a:off x="-9977" y="-2718"/>
            <a:ext cx="10198800" cy="6868259"/>
          </a:xfrm>
          <a:custGeom>
            <a:avLst/>
            <a:gdLst>
              <a:gd name="connsiteX0" fmla="*/ 0 w 10172700"/>
              <a:gd name="connsiteY0" fmla="*/ 0 h 6858000"/>
              <a:gd name="connsiteX1" fmla="*/ 6743700 w 10172700"/>
              <a:gd name="connsiteY1" fmla="*/ 0 h 6858000"/>
              <a:gd name="connsiteX2" fmla="*/ 10172700 w 10172700"/>
              <a:gd name="connsiteY2" fmla="*/ 3429000 h 6858000"/>
              <a:gd name="connsiteX3" fmla="*/ 10172700 w 10172700"/>
              <a:gd name="connsiteY3" fmla="*/ 6858000 h 6858000"/>
              <a:gd name="connsiteX4" fmla="*/ 0 w 10172700"/>
              <a:gd name="connsiteY4" fmla="*/ 6858000 h 6858000"/>
              <a:gd name="connsiteX5" fmla="*/ 0 w 10172700"/>
              <a:gd name="connsiteY5" fmla="*/ 0 h 6858000"/>
              <a:gd name="connsiteX0" fmla="*/ 0 w 10172700"/>
              <a:gd name="connsiteY0" fmla="*/ 9525 h 6867525"/>
              <a:gd name="connsiteX1" fmla="*/ 4772025 w 10172700"/>
              <a:gd name="connsiteY1" fmla="*/ 0 h 6867525"/>
              <a:gd name="connsiteX2" fmla="*/ 10172700 w 10172700"/>
              <a:gd name="connsiteY2" fmla="*/ 3438525 h 6867525"/>
              <a:gd name="connsiteX3" fmla="*/ 10172700 w 10172700"/>
              <a:gd name="connsiteY3" fmla="*/ 6867525 h 6867525"/>
              <a:gd name="connsiteX4" fmla="*/ 0 w 10172700"/>
              <a:gd name="connsiteY4" fmla="*/ 6867525 h 6867525"/>
              <a:gd name="connsiteX5" fmla="*/ 0 w 10172700"/>
              <a:gd name="connsiteY5" fmla="*/ 9525 h 6867525"/>
              <a:gd name="connsiteX0" fmla="*/ 0 w 10172700"/>
              <a:gd name="connsiteY0" fmla="*/ 9525 h 6867525"/>
              <a:gd name="connsiteX1" fmla="*/ 4772025 w 10172700"/>
              <a:gd name="connsiteY1" fmla="*/ 0 h 6867525"/>
              <a:gd name="connsiteX2" fmla="*/ 9439275 w 10172700"/>
              <a:gd name="connsiteY2" fmla="*/ 4791075 h 6867525"/>
              <a:gd name="connsiteX3" fmla="*/ 10172700 w 10172700"/>
              <a:gd name="connsiteY3" fmla="*/ 6867525 h 6867525"/>
              <a:gd name="connsiteX4" fmla="*/ 0 w 10172700"/>
              <a:gd name="connsiteY4" fmla="*/ 6867525 h 6867525"/>
              <a:gd name="connsiteX5" fmla="*/ 0 w 10172700"/>
              <a:gd name="connsiteY5" fmla="*/ 9525 h 6867525"/>
              <a:gd name="connsiteX0" fmla="*/ 0 w 10191750"/>
              <a:gd name="connsiteY0" fmla="*/ 9525 h 6867525"/>
              <a:gd name="connsiteX1" fmla="*/ 4772025 w 10191750"/>
              <a:gd name="connsiteY1" fmla="*/ 0 h 6867525"/>
              <a:gd name="connsiteX2" fmla="*/ 10191750 w 10191750"/>
              <a:gd name="connsiteY2" fmla="*/ 5572125 h 6867525"/>
              <a:gd name="connsiteX3" fmla="*/ 10172700 w 10191750"/>
              <a:gd name="connsiteY3" fmla="*/ 6867525 h 6867525"/>
              <a:gd name="connsiteX4" fmla="*/ 0 w 10191750"/>
              <a:gd name="connsiteY4" fmla="*/ 6867525 h 6867525"/>
              <a:gd name="connsiteX5" fmla="*/ 0 w 10191750"/>
              <a:gd name="connsiteY5" fmla="*/ 9525 h 6867525"/>
              <a:gd name="connsiteX0" fmla="*/ 0 w 10191750"/>
              <a:gd name="connsiteY0" fmla="*/ 0 h 6858000"/>
              <a:gd name="connsiteX1" fmla="*/ 4076700 w 10191750"/>
              <a:gd name="connsiteY1" fmla="*/ 238125 h 6858000"/>
              <a:gd name="connsiteX2" fmla="*/ 10191750 w 10191750"/>
              <a:gd name="connsiteY2" fmla="*/ 5562600 h 6858000"/>
              <a:gd name="connsiteX3" fmla="*/ 10172700 w 10191750"/>
              <a:gd name="connsiteY3" fmla="*/ 6858000 h 6858000"/>
              <a:gd name="connsiteX4" fmla="*/ 0 w 10191750"/>
              <a:gd name="connsiteY4" fmla="*/ 6858000 h 6858000"/>
              <a:gd name="connsiteX5" fmla="*/ 0 w 10191750"/>
              <a:gd name="connsiteY5" fmla="*/ 0 h 6858000"/>
              <a:gd name="connsiteX0" fmla="*/ 0 w 10191750"/>
              <a:gd name="connsiteY0" fmla="*/ 0 h 6858000"/>
              <a:gd name="connsiteX1" fmla="*/ 4381500 w 10191750"/>
              <a:gd name="connsiteY1" fmla="*/ 0 h 6858000"/>
              <a:gd name="connsiteX2" fmla="*/ 10191750 w 10191750"/>
              <a:gd name="connsiteY2" fmla="*/ 5562600 h 6858000"/>
              <a:gd name="connsiteX3" fmla="*/ 10172700 w 10191750"/>
              <a:gd name="connsiteY3" fmla="*/ 6858000 h 6858000"/>
              <a:gd name="connsiteX4" fmla="*/ 0 w 10191750"/>
              <a:gd name="connsiteY4" fmla="*/ 6858000 h 6858000"/>
              <a:gd name="connsiteX5" fmla="*/ 0 w 10191750"/>
              <a:gd name="connsiteY5" fmla="*/ 0 h 6858000"/>
              <a:gd name="connsiteX0" fmla="*/ 0 w 10172700"/>
              <a:gd name="connsiteY0" fmla="*/ 0 h 6858000"/>
              <a:gd name="connsiteX1" fmla="*/ 4381500 w 10172700"/>
              <a:gd name="connsiteY1" fmla="*/ 0 h 6858000"/>
              <a:gd name="connsiteX2" fmla="*/ 10172700 w 10172700"/>
              <a:gd name="connsiteY2" fmla="*/ 5676900 h 6858000"/>
              <a:gd name="connsiteX3" fmla="*/ 10172700 w 10172700"/>
              <a:gd name="connsiteY3" fmla="*/ 6858000 h 6858000"/>
              <a:gd name="connsiteX4" fmla="*/ 0 w 10172700"/>
              <a:gd name="connsiteY4" fmla="*/ 6858000 h 6858000"/>
              <a:gd name="connsiteX5" fmla="*/ 0 w 10172700"/>
              <a:gd name="connsiteY5" fmla="*/ 0 h 6858000"/>
              <a:gd name="connsiteX0" fmla="*/ 0 w 10172700"/>
              <a:gd name="connsiteY0" fmla="*/ 0 h 6858000"/>
              <a:gd name="connsiteX1" fmla="*/ 4381500 w 10172700"/>
              <a:gd name="connsiteY1" fmla="*/ 0 h 6858000"/>
              <a:gd name="connsiteX2" fmla="*/ 10134600 w 10172700"/>
              <a:gd name="connsiteY2" fmla="*/ 5791200 h 6858000"/>
              <a:gd name="connsiteX3" fmla="*/ 10172700 w 10172700"/>
              <a:gd name="connsiteY3" fmla="*/ 6858000 h 6858000"/>
              <a:gd name="connsiteX4" fmla="*/ 0 w 10172700"/>
              <a:gd name="connsiteY4" fmla="*/ 6858000 h 6858000"/>
              <a:gd name="connsiteX5" fmla="*/ 0 w 10172700"/>
              <a:gd name="connsiteY5" fmla="*/ 0 h 6858000"/>
              <a:gd name="connsiteX0" fmla="*/ 0 w 10191750"/>
              <a:gd name="connsiteY0" fmla="*/ 0 h 6858000"/>
              <a:gd name="connsiteX1" fmla="*/ 4381500 w 10191750"/>
              <a:gd name="connsiteY1" fmla="*/ 0 h 6858000"/>
              <a:gd name="connsiteX2" fmla="*/ 10191750 w 10191750"/>
              <a:gd name="connsiteY2" fmla="*/ 5791200 h 6858000"/>
              <a:gd name="connsiteX3" fmla="*/ 10172700 w 10191750"/>
              <a:gd name="connsiteY3" fmla="*/ 6858000 h 6858000"/>
              <a:gd name="connsiteX4" fmla="*/ 0 w 10191750"/>
              <a:gd name="connsiteY4" fmla="*/ 6858000 h 6858000"/>
              <a:gd name="connsiteX5" fmla="*/ 0 w 10191750"/>
              <a:gd name="connsiteY5" fmla="*/ 0 h 6858000"/>
              <a:gd name="connsiteX0" fmla="*/ 0 w 10191750"/>
              <a:gd name="connsiteY0" fmla="*/ 0 h 6858000"/>
              <a:gd name="connsiteX1" fmla="*/ 4400550 w 10191750"/>
              <a:gd name="connsiteY1" fmla="*/ 0 h 6858000"/>
              <a:gd name="connsiteX2" fmla="*/ 10191750 w 10191750"/>
              <a:gd name="connsiteY2" fmla="*/ 5791200 h 6858000"/>
              <a:gd name="connsiteX3" fmla="*/ 10172700 w 10191750"/>
              <a:gd name="connsiteY3" fmla="*/ 6858000 h 6858000"/>
              <a:gd name="connsiteX4" fmla="*/ 0 w 10191750"/>
              <a:gd name="connsiteY4" fmla="*/ 6858000 h 6858000"/>
              <a:gd name="connsiteX5" fmla="*/ 0 w 10191750"/>
              <a:gd name="connsiteY5" fmla="*/ 0 h 6858000"/>
              <a:gd name="connsiteX0" fmla="*/ 0 w 10191750"/>
              <a:gd name="connsiteY0" fmla="*/ 0 h 6858000"/>
              <a:gd name="connsiteX1" fmla="*/ 7367033 w 10191750"/>
              <a:gd name="connsiteY1" fmla="*/ 10633 h 6858000"/>
              <a:gd name="connsiteX2" fmla="*/ 10191750 w 10191750"/>
              <a:gd name="connsiteY2" fmla="*/ 5791200 h 6858000"/>
              <a:gd name="connsiteX3" fmla="*/ 10172700 w 10191750"/>
              <a:gd name="connsiteY3" fmla="*/ 6858000 h 6858000"/>
              <a:gd name="connsiteX4" fmla="*/ 0 w 10191750"/>
              <a:gd name="connsiteY4" fmla="*/ 6858000 h 6858000"/>
              <a:gd name="connsiteX5" fmla="*/ 0 w 10191750"/>
              <a:gd name="connsiteY5" fmla="*/ 0 h 6858000"/>
              <a:gd name="connsiteX0" fmla="*/ 0 w 10172700"/>
              <a:gd name="connsiteY0" fmla="*/ 0 h 6858000"/>
              <a:gd name="connsiteX1" fmla="*/ 7367033 w 10172700"/>
              <a:gd name="connsiteY1" fmla="*/ 10633 h 6858000"/>
              <a:gd name="connsiteX2" fmla="*/ 10170485 w 10172700"/>
              <a:gd name="connsiteY2" fmla="*/ 2856614 h 6858000"/>
              <a:gd name="connsiteX3" fmla="*/ 10172700 w 10172700"/>
              <a:gd name="connsiteY3" fmla="*/ 6858000 h 6858000"/>
              <a:gd name="connsiteX4" fmla="*/ 0 w 10172700"/>
              <a:gd name="connsiteY4" fmla="*/ 6858000 h 6858000"/>
              <a:gd name="connsiteX5" fmla="*/ 0 w 10172700"/>
              <a:gd name="connsiteY5" fmla="*/ 0 h 6858000"/>
              <a:gd name="connsiteX0" fmla="*/ 0 w 10172700"/>
              <a:gd name="connsiteY0" fmla="*/ 0 h 6858000"/>
              <a:gd name="connsiteX1" fmla="*/ 7367033 w 10172700"/>
              <a:gd name="connsiteY1" fmla="*/ 5222 h 6858000"/>
              <a:gd name="connsiteX2" fmla="*/ 10170485 w 10172700"/>
              <a:gd name="connsiteY2" fmla="*/ 2856614 h 6858000"/>
              <a:gd name="connsiteX3" fmla="*/ 10172700 w 10172700"/>
              <a:gd name="connsiteY3" fmla="*/ 6858000 h 6858000"/>
              <a:gd name="connsiteX4" fmla="*/ 0 w 10172700"/>
              <a:gd name="connsiteY4" fmla="*/ 6858000 h 6858000"/>
              <a:gd name="connsiteX5" fmla="*/ 0 w 10172700"/>
              <a:gd name="connsiteY5" fmla="*/ 0 h 6858000"/>
              <a:gd name="connsiteX0" fmla="*/ 0 w 10172700"/>
              <a:gd name="connsiteY0" fmla="*/ 0 h 6858000"/>
              <a:gd name="connsiteX1" fmla="*/ 7338458 w 10172700"/>
              <a:gd name="connsiteY1" fmla="*/ 5222 h 6858000"/>
              <a:gd name="connsiteX2" fmla="*/ 10170485 w 10172700"/>
              <a:gd name="connsiteY2" fmla="*/ 2856614 h 6858000"/>
              <a:gd name="connsiteX3" fmla="*/ 10172700 w 10172700"/>
              <a:gd name="connsiteY3" fmla="*/ 6858000 h 6858000"/>
              <a:gd name="connsiteX4" fmla="*/ 0 w 10172700"/>
              <a:gd name="connsiteY4" fmla="*/ 6858000 h 6858000"/>
              <a:gd name="connsiteX5" fmla="*/ 0 w 10172700"/>
              <a:gd name="connsiteY5" fmla="*/ 0 h 6858000"/>
              <a:gd name="connsiteX0" fmla="*/ 0 w 10172700"/>
              <a:gd name="connsiteY0" fmla="*/ 0 h 6858000"/>
              <a:gd name="connsiteX1" fmla="*/ 7241906 w 10172700"/>
              <a:gd name="connsiteY1" fmla="*/ 5222 h 6858000"/>
              <a:gd name="connsiteX2" fmla="*/ 10170485 w 10172700"/>
              <a:gd name="connsiteY2" fmla="*/ 2856614 h 6858000"/>
              <a:gd name="connsiteX3" fmla="*/ 10172700 w 10172700"/>
              <a:gd name="connsiteY3" fmla="*/ 6858000 h 6858000"/>
              <a:gd name="connsiteX4" fmla="*/ 0 w 10172700"/>
              <a:gd name="connsiteY4" fmla="*/ 6858000 h 6858000"/>
              <a:gd name="connsiteX5" fmla="*/ 0 w 10172700"/>
              <a:gd name="connsiteY5" fmla="*/ 0 h 6858000"/>
              <a:gd name="connsiteX0" fmla="*/ 0 w 10172700"/>
              <a:gd name="connsiteY0" fmla="*/ 0 h 6858000"/>
              <a:gd name="connsiteX1" fmla="*/ 7332779 w 10172700"/>
              <a:gd name="connsiteY1" fmla="*/ 5222 h 6858000"/>
              <a:gd name="connsiteX2" fmla="*/ 10170485 w 10172700"/>
              <a:gd name="connsiteY2" fmla="*/ 2856614 h 6858000"/>
              <a:gd name="connsiteX3" fmla="*/ 10172700 w 10172700"/>
              <a:gd name="connsiteY3" fmla="*/ 6858000 h 6858000"/>
              <a:gd name="connsiteX4" fmla="*/ 0 w 10172700"/>
              <a:gd name="connsiteY4" fmla="*/ 6858000 h 6858000"/>
              <a:gd name="connsiteX5" fmla="*/ 0 w 10172700"/>
              <a:gd name="connsiteY5" fmla="*/ 0 h 6858000"/>
              <a:gd name="connsiteX0" fmla="*/ 0 w 10176240"/>
              <a:gd name="connsiteY0" fmla="*/ 0 h 6858000"/>
              <a:gd name="connsiteX1" fmla="*/ 7332779 w 10176240"/>
              <a:gd name="connsiteY1" fmla="*/ 5222 h 6858000"/>
              <a:gd name="connsiteX2" fmla="*/ 10176165 w 10176240"/>
              <a:gd name="connsiteY2" fmla="*/ 3004281 h 6858000"/>
              <a:gd name="connsiteX3" fmla="*/ 10172700 w 10176240"/>
              <a:gd name="connsiteY3" fmla="*/ 6858000 h 6858000"/>
              <a:gd name="connsiteX4" fmla="*/ 0 w 10176240"/>
              <a:gd name="connsiteY4" fmla="*/ 6858000 h 6858000"/>
              <a:gd name="connsiteX5" fmla="*/ 0 w 10176240"/>
              <a:gd name="connsiteY5" fmla="*/ 0 h 6858000"/>
              <a:gd name="connsiteX0" fmla="*/ 0 w 10181880"/>
              <a:gd name="connsiteY0" fmla="*/ 0 h 6858000"/>
              <a:gd name="connsiteX1" fmla="*/ 7332779 w 10181880"/>
              <a:gd name="connsiteY1" fmla="*/ 5222 h 6858000"/>
              <a:gd name="connsiteX2" fmla="*/ 10181844 w 10181880"/>
              <a:gd name="connsiteY2" fmla="*/ 2867973 h 6858000"/>
              <a:gd name="connsiteX3" fmla="*/ 10172700 w 10181880"/>
              <a:gd name="connsiteY3" fmla="*/ 6858000 h 6858000"/>
              <a:gd name="connsiteX4" fmla="*/ 0 w 10181880"/>
              <a:gd name="connsiteY4" fmla="*/ 6858000 h 6858000"/>
              <a:gd name="connsiteX5" fmla="*/ 0 w 10181880"/>
              <a:gd name="connsiteY5" fmla="*/ 0 h 6858000"/>
              <a:gd name="connsiteX0" fmla="*/ 0 w 10172700"/>
              <a:gd name="connsiteY0" fmla="*/ 0 h 6858000"/>
              <a:gd name="connsiteX1" fmla="*/ 7332779 w 10172700"/>
              <a:gd name="connsiteY1" fmla="*/ 5222 h 6858000"/>
              <a:gd name="connsiteX2" fmla="*/ 10164805 w 10172700"/>
              <a:gd name="connsiteY2" fmla="*/ 2867973 h 6858000"/>
              <a:gd name="connsiteX3" fmla="*/ 10172700 w 10172700"/>
              <a:gd name="connsiteY3" fmla="*/ 6858000 h 6858000"/>
              <a:gd name="connsiteX4" fmla="*/ 0 w 10172700"/>
              <a:gd name="connsiteY4" fmla="*/ 6858000 h 6858000"/>
              <a:gd name="connsiteX5" fmla="*/ 0 w 10172700"/>
              <a:gd name="connsiteY5" fmla="*/ 0 h 6858000"/>
              <a:gd name="connsiteX0" fmla="*/ 0 w 10172700"/>
              <a:gd name="connsiteY0" fmla="*/ 0 h 6858000"/>
              <a:gd name="connsiteX1" fmla="*/ 7332779 w 10172700"/>
              <a:gd name="connsiteY1" fmla="*/ 5222 h 6858000"/>
              <a:gd name="connsiteX2" fmla="*/ 10170484 w 10172700"/>
              <a:gd name="connsiteY2" fmla="*/ 2867973 h 6858000"/>
              <a:gd name="connsiteX3" fmla="*/ 10172700 w 10172700"/>
              <a:gd name="connsiteY3" fmla="*/ 6858000 h 6858000"/>
              <a:gd name="connsiteX4" fmla="*/ 0 w 10172700"/>
              <a:gd name="connsiteY4" fmla="*/ 6858000 h 6858000"/>
              <a:gd name="connsiteX5" fmla="*/ 0 w 10172700"/>
              <a:gd name="connsiteY5" fmla="*/ 0 h 6858000"/>
              <a:gd name="connsiteX0" fmla="*/ 0 w 10181879"/>
              <a:gd name="connsiteY0" fmla="*/ 0 h 6858000"/>
              <a:gd name="connsiteX1" fmla="*/ 7332779 w 10181879"/>
              <a:gd name="connsiteY1" fmla="*/ 5222 h 6858000"/>
              <a:gd name="connsiteX2" fmla="*/ 10181843 w 10181879"/>
              <a:gd name="connsiteY2" fmla="*/ 2867973 h 6858000"/>
              <a:gd name="connsiteX3" fmla="*/ 10172700 w 10181879"/>
              <a:gd name="connsiteY3" fmla="*/ 6858000 h 6858000"/>
              <a:gd name="connsiteX4" fmla="*/ 0 w 10181879"/>
              <a:gd name="connsiteY4" fmla="*/ 6858000 h 6858000"/>
              <a:gd name="connsiteX5" fmla="*/ 0 w 10181879"/>
              <a:gd name="connsiteY5" fmla="*/ 0 h 6858000"/>
              <a:gd name="connsiteX0" fmla="*/ 0 w 10181879"/>
              <a:gd name="connsiteY0" fmla="*/ 0 h 6858000"/>
              <a:gd name="connsiteX1" fmla="*/ 7332779 w 10181879"/>
              <a:gd name="connsiteY1" fmla="*/ 5222 h 6858000"/>
              <a:gd name="connsiteX2" fmla="*/ 10181843 w 10181879"/>
              <a:gd name="connsiteY2" fmla="*/ 2867973 h 6858000"/>
              <a:gd name="connsiteX3" fmla="*/ 10172700 w 10181879"/>
              <a:gd name="connsiteY3" fmla="*/ 6858000 h 6858000"/>
              <a:gd name="connsiteX4" fmla="*/ 0 w 10181879"/>
              <a:gd name="connsiteY4" fmla="*/ 6858000 h 6858000"/>
              <a:gd name="connsiteX5" fmla="*/ 0 w 10181879"/>
              <a:gd name="connsiteY5" fmla="*/ 0 h 6858000"/>
              <a:gd name="connsiteX0" fmla="*/ 0 w 10172700"/>
              <a:gd name="connsiteY0" fmla="*/ 0 h 6858000"/>
              <a:gd name="connsiteX1" fmla="*/ 7332779 w 10172700"/>
              <a:gd name="connsiteY1" fmla="*/ 5222 h 6858000"/>
              <a:gd name="connsiteX2" fmla="*/ 10170484 w 10172700"/>
              <a:gd name="connsiteY2" fmla="*/ 2867973 h 6858000"/>
              <a:gd name="connsiteX3" fmla="*/ 10172700 w 10172700"/>
              <a:gd name="connsiteY3" fmla="*/ 6858000 h 6858000"/>
              <a:gd name="connsiteX4" fmla="*/ 0 w 10172700"/>
              <a:gd name="connsiteY4" fmla="*/ 6858000 h 6858000"/>
              <a:gd name="connsiteX5" fmla="*/ 0 w 10172700"/>
              <a:gd name="connsiteY5" fmla="*/ 0 h 6858000"/>
              <a:gd name="connsiteX0" fmla="*/ 0 w 10170520"/>
              <a:gd name="connsiteY0" fmla="*/ 0 h 6858000"/>
              <a:gd name="connsiteX1" fmla="*/ 7332779 w 10170520"/>
              <a:gd name="connsiteY1" fmla="*/ 5222 h 6858000"/>
              <a:gd name="connsiteX2" fmla="*/ 10170484 w 10170520"/>
              <a:gd name="connsiteY2" fmla="*/ 2867973 h 6858000"/>
              <a:gd name="connsiteX3" fmla="*/ 10161341 w 10170520"/>
              <a:gd name="connsiteY3" fmla="*/ 6858000 h 6858000"/>
              <a:gd name="connsiteX4" fmla="*/ 0 w 10170520"/>
              <a:gd name="connsiteY4" fmla="*/ 6858000 h 6858000"/>
              <a:gd name="connsiteX5" fmla="*/ 0 w 10170520"/>
              <a:gd name="connsiteY5" fmla="*/ 0 h 6858000"/>
              <a:gd name="connsiteX0" fmla="*/ 0 w 10172700"/>
              <a:gd name="connsiteY0" fmla="*/ 0 h 6858000"/>
              <a:gd name="connsiteX1" fmla="*/ 7332779 w 10172700"/>
              <a:gd name="connsiteY1" fmla="*/ 5222 h 6858000"/>
              <a:gd name="connsiteX2" fmla="*/ 10170484 w 10172700"/>
              <a:gd name="connsiteY2" fmla="*/ 2867973 h 6858000"/>
              <a:gd name="connsiteX3" fmla="*/ 10172700 w 10172700"/>
              <a:gd name="connsiteY3" fmla="*/ 6858000 h 6858000"/>
              <a:gd name="connsiteX4" fmla="*/ 0 w 10172700"/>
              <a:gd name="connsiteY4" fmla="*/ 6858000 h 6858000"/>
              <a:gd name="connsiteX5" fmla="*/ 0 w 10172700"/>
              <a:gd name="connsiteY5" fmla="*/ 0 h 6858000"/>
              <a:gd name="connsiteX0" fmla="*/ 0 w 10172700"/>
              <a:gd name="connsiteY0" fmla="*/ 2462 h 6860462"/>
              <a:gd name="connsiteX1" fmla="*/ 7202150 w 10172700"/>
              <a:gd name="connsiteY1" fmla="*/ 0 h 6860462"/>
              <a:gd name="connsiteX2" fmla="*/ 10170484 w 10172700"/>
              <a:gd name="connsiteY2" fmla="*/ 2870435 h 6860462"/>
              <a:gd name="connsiteX3" fmla="*/ 10172700 w 10172700"/>
              <a:gd name="connsiteY3" fmla="*/ 6860462 h 6860462"/>
              <a:gd name="connsiteX4" fmla="*/ 0 w 10172700"/>
              <a:gd name="connsiteY4" fmla="*/ 6860462 h 6860462"/>
              <a:gd name="connsiteX5" fmla="*/ 0 w 10172700"/>
              <a:gd name="connsiteY5" fmla="*/ 2462 h 6860462"/>
              <a:gd name="connsiteX0" fmla="*/ 0 w 10172700"/>
              <a:gd name="connsiteY0" fmla="*/ 2462 h 6860462"/>
              <a:gd name="connsiteX1" fmla="*/ 7302042 w 10172700"/>
              <a:gd name="connsiteY1" fmla="*/ 0 h 6860462"/>
              <a:gd name="connsiteX2" fmla="*/ 10170484 w 10172700"/>
              <a:gd name="connsiteY2" fmla="*/ 2870435 h 6860462"/>
              <a:gd name="connsiteX3" fmla="*/ 10172700 w 10172700"/>
              <a:gd name="connsiteY3" fmla="*/ 6860462 h 6860462"/>
              <a:gd name="connsiteX4" fmla="*/ 0 w 10172700"/>
              <a:gd name="connsiteY4" fmla="*/ 6860462 h 6860462"/>
              <a:gd name="connsiteX5" fmla="*/ 0 w 10172700"/>
              <a:gd name="connsiteY5" fmla="*/ 2462 h 6860462"/>
              <a:gd name="connsiteX0" fmla="*/ 0 w 10172700"/>
              <a:gd name="connsiteY0" fmla="*/ 2462 h 6860462"/>
              <a:gd name="connsiteX1" fmla="*/ 7302042 w 10172700"/>
              <a:gd name="connsiteY1" fmla="*/ 0 h 6860462"/>
              <a:gd name="connsiteX2" fmla="*/ 10163110 w 10172700"/>
              <a:gd name="connsiteY2" fmla="*/ 2885183 h 6860462"/>
              <a:gd name="connsiteX3" fmla="*/ 10172700 w 10172700"/>
              <a:gd name="connsiteY3" fmla="*/ 6860462 h 6860462"/>
              <a:gd name="connsiteX4" fmla="*/ 0 w 10172700"/>
              <a:gd name="connsiteY4" fmla="*/ 6860462 h 6860462"/>
              <a:gd name="connsiteX5" fmla="*/ 0 w 10172700"/>
              <a:gd name="connsiteY5" fmla="*/ 2462 h 6860462"/>
              <a:gd name="connsiteX0" fmla="*/ 0 w 10172700"/>
              <a:gd name="connsiteY0" fmla="*/ 2462 h 6860462"/>
              <a:gd name="connsiteX1" fmla="*/ 7302042 w 10172700"/>
              <a:gd name="connsiteY1" fmla="*/ 0 h 6860462"/>
              <a:gd name="connsiteX2" fmla="*/ 10170484 w 10172700"/>
              <a:gd name="connsiteY2" fmla="*/ 2885183 h 6860462"/>
              <a:gd name="connsiteX3" fmla="*/ 10172700 w 10172700"/>
              <a:gd name="connsiteY3" fmla="*/ 6860462 h 6860462"/>
              <a:gd name="connsiteX4" fmla="*/ 0 w 10172700"/>
              <a:gd name="connsiteY4" fmla="*/ 6860462 h 6860462"/>
              <a:gd name="connsiteX5" fmla="*/ 0 w 10172700"/>
              <a:gd name="connsiteY5" fmla="*/ 2462 h 6860462"/>
              <a:gd name="connsiteX0" fmla="*/ 0 w 10172700"/>
              <a:gd name="connsiteY0" fmla="*/ 2462 h 6860462"/>
              <a:gd name="connsiteX1" fmla="*/ 7317282 w 10172700"/>
              <a:gd name="connsiteY1" fmla="*/ 0 h 6860462"/>
              <a:gd name="connsiteX2" fmla="*/ 10170484 w 10172700"/>
              <a:gd name="connsiteY2" fmla="*/ 2885183 h 6860462"/>
              <a:gd name="connsiteX3" fmla="*/ 10172700 w 10172700"/>
              <a:gd name="connsiteY3" fmla="*/ 6860462 h 6860462"/>
              <a:gd name="connsiteX4" fmla="*/ 0 w 10172700"/>
              <a:gd name="connsiteY4" fmla="*/ 6860462 h 6860462"/>
              <a:gd name="connsiteX5" fmla="*/ 0 w 10172700"/>
              <a:gd name="connsiteY5" fmla="*/ 2462 h 6860462"/>
              <a:gd name="connsiteX0" fmla="*/ 0 w 10178159"/>
              <a:gd name="connsiteY0" fmla="*/ 2462 h 6860462"/>
              <a:gd name="connsiteX1" fmla="*/ 7317282 w 10178159"/>
              <a:gd name="connsiteY1" fmla="*/ 0 h 6860462"/>
              <a:gd name="connsiteX2" fmla="*/ 10178104 w 10178159"/>
              <a:gd name="connsiteY2" fmla="*/ 2869943 h 6860462"/>
              <a:gd name="connsiteX3" fmla="*/ 10172700 w 10178159"/>
              <a:gd name="connsiteY3" fmla="*/ 6860462 h 6860462"/>
              <a:gd name="connsiteX4" fmla="*/ 0 w 10178159"/>
              <a:gd name="connsiteY4" fmla="*/ 6860462 h 6860462"/>
              <a:gd name="connsiteX5" fmla="*/ 0 w 10178159"/>
              <a:gd name="connsiteY5" fmla="*/ 2462 h 6860462"/>
              <a:gd name="connsiteX0" fmla="*/ 0 w 10174409"/>
              <a:gd name="connsiteY0" fmla="*/ 2462 h 6860462"/>
              <a:gd name="connsiteX1" fmla="*/ 7317282 w 10174409"/>
              <a:gd name="connsiteY1" fmla="*/ 0 h 6860462"/>
              <a:gd name="connsiteX2" fmla="*/ 10174294 w 10174409"/>
              <a:gd name="connsiteY2" fmla="*/ 2869943 h 6860462"/>
              <a:gd name="connsiteX3" fmla="*/ 10172700 w 10174409"/>
              <a:gd name="connsiteY3" fmla="*/ 6860462 h 6860462"/>
              <a:gd name="connsiteX4" fmla="*/ 0 w 10174409"/>
              <a:gd name="connsiteY4" fmla="*/ 6860462 h 6860462"/>
              <a:gd name="connsiteX5" fmla="*/ 0 w 10174409"/>
              <a:gd name="connsiteY5" fmla="*/ 2462 h 6860462"/>
              <a:gd name="connsiteX0" fmla="*/ 0 w 10174409"/>
              <a:gd name="connsiteY0" fmla="*/ 2462 h 6860462"/>
              <a:gd name="connsiteX1" fmla="*/ 7198013 w 10174409"/>
              <a:gd name="connsiteY1" fmla="*/ 0 h 6860462"/>
              <a:gd name="connsiteX2" fmla="*/ 10174294 w 10174409"/>
              <a:gd name="connsiteY2" fmla="*/ 2869943 h 6860462"/>
              <a:gd name="connsiteX3" fmla="*/ 10172700 w 10174409"/>
              <a:gd name="connsiteY3" fmla="*/ 6860462 h 6860462"/>
              <a:gd name="connsiteX4" fmla="*/ 0 w 10174409"/>
              <a:gd name="connsiteY4" fmla="*/ 6860462 h 6860462"/>
              <a:gd name="connsiteX5" fmla="*/ 0 w 10174409"/>
              <a:gd name="connsiteY5" fmla="*/ 2462 h 6860462"/>
              <a:gd name="connsiteX0" fmla="*/ 0 w 10174409"/>
              <a:gd name="connsiteY0" fmla="*/ 2462 h 6860462"/>
              <a:gd name="connsiteX1" fmla="*/ 7307344 w 10174409"/>
              <a:gd name="connsiteY1" fmla="*/ 0 h 6860462"/>
              <a:gd name="connsiteX2" fmla="*/ 10174294 w 10174409"/>
              <a:gd name="connsiteY2" fmla="*/ 2869943 h 6860462"/>
              <a:gd name="connsiteX3" fmla="*/ 10172700 w 10174409"/>
              <a:gd name="connsiteY3" fmla="*/ 6860462 h 6860462"/>
              <a:gd name="connsiteX4" fmla="*/ 0 w 10174409"/>
              <a:gd name="connsiteY4" fmla="*/ 6860462 h 6860462"/>
              <a:gd name="connsiteX5" fmla="*/ 0 w 10174409"/>
              <a:gd name="connsiteY5" fmla="*/ 2462 h 6860462"/>
              <a:gd name="connsiteX0" fmla="*/ 0 w 10174409"/>
              <a:gd name="connsiteY0" fmla="*/ 2462 h 6860462"/>
              <a:gd name="connsiteX1" fmla="*/ 7318541 w 10174409"/>
              <a:gd name="connsiteY1" fmla="*/ 0 h 6860462"/>
              <a:gd name="connsiteX2" fmla="*/ 10174294 w 10174409"/>
              <a:gd name="connsiteY2" fmla="*/ 2869943 h 6860462"/>
              <a:gd name="connsiteX3" fmla="*/ 10172700 w 10174409"/>
              <a:gd name="connsiteY3" fmla="*/ 6860462 h 6860462"/>
              <a:gd name="connsiteX4" fmla="*/ 0 w 10174409"/>
              <a:gd name="connsiteY4" fmla="*/ 6860462 h 6860462"/>
              <a:gd name="connsiteX5" fmla="*/ 0 w 10174409"/>
              <a:gd name="connsiteY5" fmla="*/ 2462 h 6860462"/>
              <a:gd name="connsiteX0" fmla="*/ 0 w 10174409"/>
              <a:gd name="connsiteY0" fmla="*/ 2462 h 6860462"/>
              <a:gd name="connsiteX1" fmla="*/ 7318541 w 10174409"/>
              <a:gd name="connsiteY1" fmla="*/ 0 h 6860462"/>
              <a:gd name="connsiteX2" fmla="*/ 10174294 w 10174409"/>
              <a:gd name="connsiteY2" fmla="*/ 2869943 h 6860462"/>
              <a:gd name="connsiteX3" fmla="*/ 10172700 w 10174409"/>
              <a:gd name="connsiteY3" fmla="*/ 6860462 h 6860462"/>
              <a:gd name="connsiteX4" fmla="*/ 0 w 10174409"/>
              <a:gd name="connsiteY4" fmla="*/ 6860462 h 6860462"/>
              <a:gd name="connsiteX5" fmla="*/ 0 w 10174409"/>
              <a:gd name="connsiteY5" fmla="*/ 2462 h 6860462"/>
              <a:gd name="connsiteX0" fmla="*/ 0 w 10172700"/>
              <a:gd name="connsiteY0" fmla="*/ 2462 h 6860462"/>
              <a:gd name="connsiteX1" fmla="*/ 7318541 w 10172700"/>
              <a:gd name="connsiteY1" fmla="*/ 0 h 6860462"/>
              <a:gd name="connsiteX2" fmla="*/ 10170562 w 10172700"/>
              <a:gd name="connsiteY2" fmla="*/ 2869943 h 6860462"/>
              <a:gd name="connsiteX3" fmla="*/ 10172700 w 10172700"/>
              <a:gd name="connsiteY3" fmla="*/ 6860462 h 6860462"/>
              <a:gd name="connsiteX4" fmla="*/ 0 w 10172700"/>
              <a:gd name="connsiteY4" fmla="*/ 6860462 h 6860462"/>
              <a:gd name="connsiteX5" fmla="*/ 0 w 10172700"/>
              <a:gd name="connsiteY5" fmla="*/ 2462 h 6860462"/>
              <a:gd name="connsiteX0" fmla="*/ 0 w 10172700"/>
              <a:gd name="connsiteY0" fmla="*/ 2462 h 6860462"/>
              <a:gd name="connsiteX1" fmla="*/ 7278819 w 10172700"/>
              <a:gd name="connsiteY1" fmla="*/ 0 h 6860462"/>
              <a:gd name="connsiteX2" fmla="*/ 10170562 w 10172700"/>
              <a:gd name="connsiteY2" fmla="*/ 2869943 h 6860462"/>
              <a:gd name="connsiteX3" fmla="*/ 10172700 w 10172700"/>
              <a:gd name="connsiteY3" fmla="*/ 6860462 h 6860462"/>
              <a:gd name="connsiteX4" fmla="*/ 0 w 10172700"/>
              <a:gd name="connsiteY4" fmla="*/ 6860462 h 6860462"/>
              <a:gd name="connsiteX5" fmla="*/ 0 w 10172700"/>
              <a:gd name="connsiteY5" fmla="*/ 2462 h 6860462"/>
              <a:gd name="connsiteX0" fmla="*/ 0 w 10172700"/>
              <a:gd name="connsiteY0" fmla="*/ 2462 h 6860462"/>
              <a:gd name="connsiteX1" fmla="*/ 7278819 w 10172700"/>
              <a:gd name="connsiteY1" fmla="*/ 0 h 6860462"/>
              <a:gd name="connsiteX2" fmla="*/ 10167914 w 10172700"/>
              <a:gd name="connsiteY2" fmla="*/ 2885813 h 6860462"/>
              <a:gd name="connsiteX3" fmla="*/ 10172700 w 10172700"/>
              <a:gd name="connsiteY3" fmla="*/ 6860462 h 6860462"/>
              <a:gd name="connsiteX4" fmla="*/ 0 w 10172700"/>
              <a:gd name="connsiteY4" fmla="*/ 6860462 h 6860462"/>
              <a:gd name="connsiteX5" fmla="*/ 0 w 10172700"/>
              <a:gd name="connsiteY5" fmla="*/ 2462 h 6860462"/>
              <a:gd name="connsiteX0" fmla="*/ 0 w 10172700"/>
              <a:gd name="connsiteY0" fmla="*/ 2462 h 6860462"/>
              <a:gd name="connsiteX1" fmla="*/ 7278819 w 10172700"/>
              <a:gd name="connsiteY1" fmla="*/ 0 h 6860462"/>
              <a:gd name="connsiteX2" fmla="*/ 10170562 w 10172700"/>
              <a:gd name="connsiteY2" fmla="*/ 2885813 h 6860462"/>
              <a:gd name="connsiteX3" fmla="*/ 10172700 w 10172700"/>
              <a:gd name="connsiteY3" fmla="*/ 6860462 h 6860462"/>
              <a:gd name="connsiteX4" fmla="*/ 0 w 10172700"/>
              <a:gd name="connsiteY4" fmla="*/ 6860462 h 6860462"/>
              <a:gd name="connsiteX5" fmla="*/ 0 w 10172700"/>
              <a:gd name="connsiteY5" fmla="*/ 2462 h 6860462"/>
              <a:gd name="connsiteX0" fmla="*/ 0 w 10172700"/>
              <a:gd name="connsiteY0" fmla="*/ 2462 h 6860462"/>
              <a:gd name="connsiteX1" fmla="*/ 7278819 w 10172700"/>
              <a:gd name="connsiteY1" fmla="*/ 0 h 6860462"/>
              <a:gd name="connsiteX2" fmla="*/ 10167913 w 10172700"/>
              <a:gd name="connsiteY2" fmla="*/ 2885813 h 6860462"/>
              <a:gd name="connsiteX3" fmla="*/ 10172700 w 10172700"/>
              <a:gd name="connsiteY3" fmla="*/ 6860462 h 6860462"/>
              <a:gd name="connsiteX4" fmla="*/ 0 w 10172700"/>
              <a:gd name="connsiteY4" fmla="*/ 6860462 h 6860462"/>
              <a:gd name="connsiteX5" fmla="*/ 0 w 10172700"/>
              <a:gd name="connsiteY5" fmla="*/ 2462 h 6860462"/>
              <a:gd name="connsiteX0" fmla="*/ 0 w 10172700"/>
              <a:gd name="connsiteY0" fmla="*/ 2462 h 6860462"/>
              <a:gd name="connsiteX1" fmla="*/ 7278819 w 10172700"/>
              <a:gd name="connsiteY1" fmla="*/ 0 h 6860462"/>
              <a:gd name="connsiteX2" fmla="*/ 10170562 w 10172700"/>
              <a:gd name="connsiteY2" fmla="*/ 2885813 h 6860462"/>
              <a:gd name="connsiteX3" fmla="*/ 10172700 w 10172700"/>
              <a:gd name="connsiteY3" fmla="*/ 6860462 h 6860462"/>
              <a:gd name="connsiteX4" fmla="*/ 0 w 10172700"/>
              <a:gd name="connsiteY4" fmla="*/ 6860462 h 6860462"/>
              <a:gd name="connsiteX5" fmla="*/ 0 w 10172700"/>
              <a:gd name="connsiteY5" fmla="*/ 2462 h 6860462"/>
              <a:gd name="connsiteX0" fmla="*/ 0 w 10170729"/>
              <a:gd name="connsiteY0" fmla="*/ 2462 h 6860462"/>
              <a:gd name="connsiteX1" fmla="*/ 7278819 w 10170729"/>
              <a:gd name="connsiteY1" fmla="*/ 0 h 6860462"/>
              <a:gd name="connsiteX2" fmla="*/ 10170562 w 10170729"/>
              <a:gd name="connsiteY2" fmla="*/ 2885813 h 6860462"/>
              <a:gd name="connsiteX3" fmla="*/ 10170052 w 10170729"/>
              <a:gd name="connsiteY3" fmla="*/ 6855172 h 6860462"/>
              <a:gd name="connsiteX4" fmla="*/ 0 w 10170729"/>
              <a:gd name="connsiteY4" fmla="*/ 6860462 h 6860462"/>
              <a:gd name="connsiteX5" fmla="*/ 0 w 10170729"/>
              <a:gd name="connsiteY5" fmla="*/ 2462 h 6860462"/>
              <a:gd name="connsiteX0" fmla="*/ 0 w 10170729"/>
              <a:gd name="connsiteY0" fmla="*/ 0 h 6860858"/>
              <a:gd name="connsiteX1" fmla="*/ 7278819 w 10170729"/>
              <a:gd name="connsiteY1" fmla="*/ 396 h 6860858"/>
              <a:gd name="connsiteX2" fmla="*/ 10170562 w 10170729"/>
              <a:gd name="connsiteY2" fmla="*/ 2886209 h 6860858"/>
              <a:gd name="connsiteX3" fmla="*/ 10170052 w 10170729"/>
              <a:gd name="connsiteY3" fmla="*/ 6855568 h 6860858"/>
              <a:gd name="connsiteX4" fmla="*/ 0 w 10170729"/>
              <a:gd name="connsiteY4" fmla="*/ 6860858 h 6860858"/>
              <a:gd name="connsiteX5" fmla="*/ 0 w 10170729"/>
              <a:gd name="connsiteY5" fmla="*/ 0 h 6860858"/>
              <a:gd name="connsiteX0" fmla="*/ 0 w 10172905"/>
              <a:gd name="connsiteY0" fmla="*/ 0 h 6861283"/>
              <a:gd name="connsiteX1" fmla="*/ 7278819 w 10172905"/>
              <a:gd name="connsiteY1" fmla="*/ 396 h 6861283"/>
              <a:gd name="connsiteX2" fmla="*/ 10170562 w 10172905"/>
              <a:gd name="connsiteY2" fmla="*/ 2886209 h 6861283"/>
              <a:gd name="connsiteX3" fmla="*/ 10172905 w 10172905"/>
              <a:gd name="connsiteY3" fmla="*/ 6861283 h 6861283"/>
              <a:gd name="connsiteX4" fmla="*/ 0 w 10172905"/>
              <a:gd name="connsiteY4" fmla="*/ 6860858 h 6861283"/>
              <a:gd name="connsiteX5" fmla="*/ 0 w 10172905"/>
              <a:gd name="connsiteY5" fmla="*/ 0 h 6861283"/>
              <a:gd name="connsiteX0" fmla="*/ 0 w 10176345"/>
              <a:gd name="connsiteY0" fmla="*/ 0 h 6861283"/>
              <a:gd name="connsiteX1" fmla="*/ 7278819 w 10176345"/>
              <a:gd name="connsiteY1" fmla="*/ 396 h 6861283"/>
              <a:gd name="connsiteX2" fmla="*/ 10176269 w 10176345"/>
              <a:gd name="connsiteY2" fmla="*/ 2900497 h 6861283"/>
              <a:gd name="connsiteX3" fmla="*/ 10172905 w 10176345"/>
              <a:gd name="connsiteY3" fmla="*/ 6861283 h 6861283"/>
              <a:gd name="connsiteX4" fmla="*/ 0 w 10176345"/>
              <a:gd name="connsiteY4" fmla="*/ 6860858 h 6861283"/>
              <a:gd name="connsiteX5" fmla="*/ 0 w 10176345"/>
              <a:gd name="connsiteY5" fmla="*/ 0 h 6861283"/>
              <a:gd name="connsiteX0" fmla="*/ 0 w 10178612"/>
              <a:gd name="connsiteY0" fmla="*/ 0 h 6861283"/>
              <a:gd name="connsiteX1" fmla="*/ 7278819 w 10178612"/>
              <a:gd name="connsiteY1" fmla="*/ 396 h 6861283"/>
              <a:gd name="connsiteX2" fmla="*/ 10176269 w 10178612"/>
              <a:gd name="connsiteY2" fmla="*/ 2900497 h 6861283"/>
              <a:gd name="connsiteX3" fmla="*/ 10178612 w 10178612"/>
              <a:gd name="connsiteY3" fmla="*/ 6861283 h 6861283"/>
              <a:gd name="connsiteX4" fmla="*/ 0 w 10178612"/>
              <a:gd name="connsiteY4" fmla="*/ 6860858 h 6861283"/>
              <a:gd name="connsiteX5" fmla="*/ 0 w 10178612"/>
              <a:gd name="connsiteY5" fmla="*/ 0 h 6861283"/>
              <a:gd name="connsiteX0" fmla="*/ 0 w 10178612"/>
              <a:gd name="connsiteY0" fmla="*/ 0 h 6861283"/>
              <a:gd name="connsiteX1" fmla="*/ 7278819 w 10178612"/>
              <a:gd name="connsiteY1" fmla="*/ 396 h 6861283"/>
              <a:gd name="connsiteX2" fmla="*/ 10176269 w 10178612"/>
              <a:gd name="connsiteY2" fmla="*/ 2893381 h 6861283"/>
              <a:gd name="connsiteX3" fmla="*/ 10178612 w 10178612"/>
              <a:gd name="connsiteY3" fmla="*/ 6861283 h 6861283"/>
              <a:gd name="connsiteX4" fmla="*/ 0 w 10178612"/>
              <a:gd name="connsiteY4" fmla="*/ 6860858 h 6861283"/>
              <a:gd name="connsiteX5" fmla="*/ 0 w 10178612"/>
              <a:gd name="connsiteY5" fmla="*/ 0 h 6861283"/>
              <a:gd name="connsiteX0" fmla="*/ 0 w 10183439"/>
              <a:gd name="connsiteY0" fmla="*/ 0 h 6861283"/>
              <a:gd name="connsiteX1" fmla="*/ 7278819 w 10183439"/>
              <a:gd name="connsiteY1" fmla="*/ 396 h 6861283"/>
              <a:gd name="connsiteX2" fmla="*/ 10183379 w 10183439"/>
              <a:gd name="connsiteY2" fmla="*/ 2893381 h 6861283"/>
              <a:gd name="connsiteX3" fmla="*/ 10178612 w 10183439"/>
              <a:gd name="connsiteY3" fmla="*/ 6861283 h 6861283"/>
              <a:gd name="connsiteX4" fmla="*/ 0 w 10183439"/>
              <a:gd name="connsiteY4" fmla="*/ 6860858 h 6861283"/>
              <a:gd name="connsiteX5" fmla="*/ 0 w 10183439"/>
              <a:gd name="connsiteY5" fmla="*/ 0 h 6861283"/>
              <a:gd name="connsiteX0" fmla="*/ 0 w 10185722"/>
              <a:gd name="connsiteY0" fmla="*/ 0 h 6860858"/>
              <a:gd name="connsiteX1" fmla="*/ 7278819 w 10185722"/>
              <a:gd name="connsiteY1" fmla="*/ 396 h 6860858"/>
              <a:gd name="connsiteX2" fmla="*/ 10183379 w 10185722"/>
              <a:gd name="connsiteY2" fmla="*/ 2893381 h 6860858"/>
              <a:gd name="connsiteX3" fmla="*/ 10185722 w 10185722"/>
              <a:gd name="connsiteY3" fmla="*/ 6857725 h 6860858"/>
              <a:gd name="connsiteX4" fmla="*/ 0 w 10185722"/>
              <a:gd name="connsiteY4" fmla="*/ 6860858 h 6860858"/>
              <a:gd name="connsiteX5" fmla="*/ 0 w 10185722"/>
              <a:gd name="connsiteY5" fmla="*/ 0 h 6860858"/>
              <a:gd name="connsiteX0" fmla="*/ 0 w 10185722"/>
              <a:gd name="connsiteY0" fmla="*/ 0 h 6864841"/>
              <a:gd name="connsiteX1" fmla="*/ 7278819 w 10185722"/>
              <a:gd name="connsiteY1" fmla="*/ 396 h 6864841"/>
              <a:gd name="connsiteX2" fmla="*/ 10183379 w 10185722"/>
              <a:gd name="connsiteY2" fmla="*/ 2893381 h 6864841"/>
              <a:gd name="connsiteX3" fmla="*/ 10185722 w 10185722"/>
              <a:gd name="connsiteY3" fmla="*/ 6864841 h 6864841"/>
              <a:gd name="connsiteX4" fmla="*/ 0 w 10185722"/>
              <a:gd name="connsiteY4" fmla="*/ 6860858 h 6864841"/>
              <a:gd name="connsiteX5" fmla="*/ 0 w 10185722"/>
              <a:gd name="connsiteY5" fmla="*/ 0 h 6864841"/>
              <a:gd name="connsiteX0" fmla="*/ 0 w 10185722"/>
              <a:gd name="connsiteY0" fmla="*/ 0 h 6867974"/>
              <a:gd name="connsiteX1" fmla="*/ 7278819 w 10185722"/>
              <a:gd name="connsiteY1" fmla="*/ 396 h 6867974"/>
              <a:gd name="connsiteX2" fmla="*/ 10183379 w 10185722"/>
              <a:gd name="connsiteY2" fmla="*/ 2893381 h 6867974"/>
              <a:gd name="connsiteX3" fmla="*/ 10185722 w 10185722"/>
              <a:gd name="connsiteY3" fmla="*/ 6864841 h 6867974"/>
              <a:gd name="connsiteX4" fmla="*/ 0 w 10185722"/>
              <a:gd name="connsiteY4" fmla="*/ 6867974 h 6867974"/>
              <a:gd name="connsiteX5" fmla="*/ 0 w 10185722"/>
              <a:gd name="connsiteY5" fmla="*/ 0 h 6867974"/>
              <a:gd name="connsiteX0" fmla="*/ 0 w 10185722"/>
              <a:gd name="connsiteY0" fmla="*/ 0 h 6864841"/>
              <a:gd name="connsiteX1" fmla="*/ 7278819 w 10185722"/>
              <a:gd name="connsiteY1" fmla="*/ 396 h 6864841"/>
              <a:gd name="connsiteX2" fmla="*/ 10183379 w 10185722"/>
              <a:gd name="connsiteY2" fmla="*/ 2893381 h 6864841"/>
              <a:gd name="connsiteX3" fmla="*/ 10185722 w 10185722"/>
              <a:gd name="connsiteY3" fmla="*/ 6864841 h 6864841"/>
              <a:gd name="connsiteX4" fmla="*/ 0 w 10185722"/>
              <a:gd name="connsiteY4" fmla="*/ 6860858 h 6864841"/>
              <a:gd name="connsiteX5" fmla="*/ 0 w 10185722"/>
              <a:gd name="connsiteY5" fmla="*/ 0 h 6864841"/>
              <a:gd name="connsiteX0" fmla="*/ 0 w 10185722"/>
              <a:gd name="connsiteY0" fmla="*/ 0 h 6871532"/>
              <a:gd name="connsiteX1" fmla="*/ 7278819 w 10185722"/>
              <a:gd name="connsiteY1" fmla="*/ 396 h 6871532"/>
              <a:gd name="connsiteX2" fmla="*/ 10183379 w 10185722"/>
              <a:gd name="connsiteY2" fmla="*/ 2893381 h 6871532"/>
              <a:gd name="connsiteX3" fmla="*/ 10185722 w 10185722"/>
              <a:gd name="connsiteY3" fmla="*/ 6864841 h 6871532"/>
              <a:gd name="connsiteX4" fmla="*/ 0 w 10185722"/>
              <a:gd name="connsiteY4" fmla="*/ 6871532 h 6871532"/>
              <a:gd name="connsiteX5" fmla="*/ 0 w 10185722"/>
              <a:gd name="connsiteY5" fmla="*/ 0 h 6871532"/>
              <a:gd name="connsiteX0" fmla="*/ 0 w 10185722"/>
              <a:gd name="connsiteY0" fmla="*/ 0 h 6871532"/>
              <a:gd name="connsiteX1" fmla="*/ 7278819 w 10185722"/>
              <a:gd name="connsiteY1" fmla="*/ 396 h 6871532"/>
              <a:gd name="connsiteX2" fmla="*/ 10183379 w 10185722"/>
              <a:gd name="connsiteY2" fmla="*/ 2893381 h 6871532"/>
              <a:gd name="connsiteX3" fmla="*/ 10185722 w 10185722"/>
              <a:gd name="connsiteY3" fmla="*/ 6864841 h 6871532"/>
              <a:gd name="connsiteX4" fmla="*/ 0 w 10185722"/>
              <a:gd name="connsiteY4" fmla="*/ 6871532 h 6871532"/>
              <a:gd name="connsiteX5" fmla="*/ 0 w 10185722"/>
              <a:gd name="connsiteY5" fmla="*/ 0 h 6871532"/>
              <a:gd name="connsiteX0" fmla="*/ 3555 w 10189277"/>
              <a:gd name="connsiteY0" fmla="*/ 0 h 6871532"/>
              <a:gd name="connsiteX1" fmla="*/ 7282374 w 10189277"/>
              <a:gd name="connsiteY1" fmla="*/ 396 h 6871532"/>
              <a:gd name="connsiteX2" fmla="*/ 10186934 w 10189277"/>
              <a:gd name="connsiteY2" fmla="*/ 2893381 h 6871532"/>
              <a:gd name="connsiteX3" fmla="*/ 10189277 w 10189277"/>
              <a:gd name="connsiteY3" fmla="*/ 6864841 h 6871532"/>
              <a:gd name="connsiteX4" fmla="*/ 0 w 10189277"/>
              <a:gd name="connsiteY4" fmla="*/ 6871532 h 6871532"/>
              <a:gd name="connsiteX5" fmla="*/ 3555 w 10189277"/>
              <a:gd name="connsiteY5" fmla="*/ 0 h 6871532"/>
              <a:gd name="connsiteX0" fmla="*/ 3555 w 10189277"/>
              <a:gd name="connsiteY0" fmla="*/ 0 h 6871532"/>
              <a:gd name="connsiteX1" fmla="*/ 7282374 w 10189277"/>
              <a:gd name="connsiteY1" fmla="*/ 396 h 6871532"/>
              <a:gd name="connsiteX2" fmla="*/ 10186934 w 10189277"/>
              <a:gd name="connsiteY2" fmla="*/ 2893381 h 6871532"/>
              <a:gd name="connsiteX3" fmla="*/ 10189277 w 10189277"/>
              <a:gd name="connsiteY3" fmla="*/ 6864841 h 6871532"/>
              <a:gd name="connsiteX4" fmla="*/ 0 w 10189277"/>
              <a:gd name="connsiteY4" fmla="*/ 6871532 h 6871532"/>
              <a:gd name="connsiteX5" fmla="*/ 3555 w 10189277"/>
              <a:gd name="connsiteY5" fmla="*/ 0 h 6871532"/>
              <a:gd name="connsiteX0" fmla="*/ 3555 w 10189277"/>
              <a:gd name="connsiteY0" fmla="*/ 0 h 6867974"/>
              <a:gd name="connsiteX1" fmla="*/ 7282374 w 10189277"/>
              <a:gd name="connsiteY1" fmla="*/ 396 h 6867974"/>
              <a:gd name="connsiteX2" fmla="*/ 10186934 w 10189277"/>
              <a:gd name="connsiteY2" fmla="*/ 2893381 h 6867974"/>
              <a:gd name="connsiteX3" fmla="*/ 10189277 w 10189277"/>
              <a:gd name="connsiteY3" fmla="*/ 6864841 h 6867974"/>
              <a:gd name="connsiteX4" fmla="*/ 0 w 10189277"/>
              <a:gd name="connsiteY4" fmla="*/ 6867974 h 6867974"/>
              <a:gd name="connsiteX5" fmla="*/ 3555 w 10189277"/>
              <a:gd name="connsiteY5" fmla="*/ 0 h 6867974"/>
              <a:gd name="connsiteX0" fmla="*/ 3555 w 10192832"/>
              <a:gd name="connsiteY0" fmla="*/ 0 h 6868399"/>
              <a:gd name="connsiteX1" fmla="*/ 7282374 w 10192832"/>
              <a:gd name="connsiteY1" fmla="*/ 396 h 6868399"/>
              <a:gd name="connsiteX2" fmla="*/ 10186934 w 10192832"/>
              <a:gd name="connsiteY2" fmla="*/ 2893381 h 6868399"/>
              <a:gd name="connsiteX3" fmla="*/ 10192832 w 10192832"/>
              <a:gd name="connsiteY3" fmla="*/ 6868399 h 6868399"/>
              <a:gd name="connsiteX4" fmla="*/ 0 w 10192832"/>
              <a:gd name="connsiteY4" fmla="*/ 6867974 h 6868399"/>
              <a:gd name="connsiteX5" fmla="*/ 3555 w 10192832"/>
              <a:gd name="connsiteY5" fmla="*/ 0 h 6868399"/>
              <a:gd name="connsiteX0" fmla="*/ 3555 w 10192832"/>
              <a:gd name="connsiteY0" fmla="*/ 0 h 6868399"/>
              <a:gd name="connsiteX1" fmla="*/ 7282374 w 10192832"/>
              <a:gd name="connsiteY1" fmla="*/ 396 h 6868399"/>
              <a:gd name="connsiteX2" fmla="*/ 10190489 w 10192832"/>
              <a:gd name="connsiteY2" fmla="*/ 2896939 h 6868399"/>
              <a:gd name="connsiteX3" fmla="*/ 10192832 w 10192832"/>
              <a:gd name="connsiteY3" fmla="*/ 6868399 h 6868399"/>
              <a:gd name="connsiteX4" fmla="*/ 0 w 10192832"/>
              <a:gd name="connsiteY4" fmla="*/ 6867974 h 6868399"/>
              <a:gd name="connsiteX5" fmla="*/ 3555 w 10192832"/>
              <a:gd name="connsiteY5" fmla="*/ 0 h 6868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92832" h="6868399">
                <a:moveTo>
                  <a:pt x="3555" y="0"/>
                </a:moveTo>
                <a:lnTo>
                  <a:pt x="7282374" y="396"/>
                </a:lnTo>
                <a:lnTo>
                  <a:pt x="10190489" y="2896939"/>
                </a:lnTo>
                <a:cubicBezTo>
                  <a:pt x="10191227" y="4230734"/>
                  <a:pt x="10192094" y="5534604"/>
                  <a:pt x="10192832" y="6868399"/>
                </a:cubicBezTo>
                <a:lnTo>
                  <a:pt x="0" y="6867974"/>
                </a:lnTo>
                <a:lnTo>
                  <a:pt x="3555" y="0"/>
                </a:lnTo>
                <a:close/>
              </a:path>
            </a:pathLst>
          </a:custGeom>
          <a:solidFill>
            <a:schemeClr val="accent2"/>
          </a:solidFill>
          <a:ln>
            <a:noFill/>
          </a:ln>
        </p:spPr>
        <p:txBody>
          <a:bodyPr/>
          <a:lstStyle>
            <a:lvl1pPr>
              <a:defRPr>
                <a:latin typeface="M05 Text Office" panose="020B0504040000000004" pitchFamily="34" charset="0"/>
              </a:defRPr>
            </a:lvl1pPr>
          </a:lstStyle>
          <a:p>
            <a:r>
              <a:rPr lang="de-DE"/>
              <a:t>Bild durch Klicken auf Symbol hinzufügen</a:t>
            </a:r>
          </a:p>
        </p:txBody>
      </p:sp>
      <p:sp>
        <p:nvSpPr>
          <p:cNvPr id="6" name="Rechteck: eine Ecke abgeschnitten 1">
            <a:extLst>
              <a:ext uri="{FF2B5EF4-FFF2-40B4-BE49-F238E27FC236}">
                <a16:creationId xmlns:a16="http://schemas.microsoft.com/office/drawing/2014/main" id="{65F72C75-C0F8-4CD7-82D7-F7BA15304D4C}"/>
              </a:ext>
            </a:extLst>
          </p:cNvPr>
          <p:cNvSpPr/>
          <p:nvPr userDrawn="1"/>
        </p:nvSpPr>
        <p:spPr>
          <a:xfrm rot="5400000">
            <a:off x="9739629" y="441952"/>
            <a:ext cx="2894273" cy="2010378"/>
          </a:xfrm>
          <a:custGeom>
            <a:avLst/>
            <a:gdLst>
              <a:gd name="connsiteX0" fmla="*/ 0 w 2865341"/>
              <a:gd name="connsiteY0" fmla="*/ 0 h 2010376"/>
              <a:gd name="connsiteX1" fmla="*/ 1860153 w 2865341"/>
              <a:gd name="connsiteY1" fmla="*/ 0 h 2010376"/>
              <a:gd name="connsiteX2" fmla="*/ 2865341 w 2865341"/>
              <a:gd name="connsiteY2" fmla="*/ 1005188 h 2010376"/>
              <a:gd name="connsiteX3" fmla="*/ 2865341 w 2865341"/>
              <a:gd name="connsiteY3" fmla="*/ 2010376 h 2010376"/>
              <a:gd name="connsiteX4" fmla="*/ 0 w 2865341"/>
              <a:gd name="connsiteY4" fmla="*/ 2010376 h 2010376"/>
              <a:gd name="connsiteX5" fmla="*/ 0 w 2865341"/>
              <a:gd name="connsiteY5" fmla="*/ 0 h 2010376"/>
              <a:gd name="connsiteX0" fmla="*/ 0 w 2865341"/>
              <a:gd name="connsiteY0" fmla="*/ 10634 h 2021010"/>
              <a:gd name="connsiteX1" fmla="*/ 913858 w 2865341"/>
              <a:gd name="connsiteY1" fmla="*/ 0 h 2021010"/>
              <a:gd name="connsiteX2" fmla="*/ 2865341 w 2865341"/>
              <a:gd name="connsiteY2" fmla="*/ 1015822 h 2021010"/>
              <a:gd name="connsiteX3" fmla="*/ 2865341 w 2865341"/>
              <a:gd name="connsiteY3" fmla="*/ 2021010 h 2021010"/>
              <a:gd name="connsiteX4" fmla="*/ 0 w 2865341"/>
              <a:gd name="connsiteY4" fmla="*/ 2021010 h 2021010"/>
              <a:gd name="connsiteX5" fmla="*/ 0 w 2865341"/>
              <a:gd name="connsiteY5" fmla="*/ 10634 h 2021010"/>
              <a:gd name="connsiteX0" fmla="*/ 0 w 2875976"/>
              <a:gd name="connsiteY0" fmla="*/ 10634 h 2021010"/>
              <a:gd name="connsiteX1" fmla="*/ 913858 w 2875976"/>
              <a:gd name="connsiteY1" fmla="*/ 0 h 2021010"/>
              <a:gd name="connsiteX2" fmla="*/ 2875976 w 2875976"/>
              <a:gd name="connsiteY2" fmla="*/ 2004650 h 2021010"/>
              <a:gd name="connsiteX3" fmla="*/ 2865341 w 2875976"/>
              <a:gd name="connsiteY3" fmla="*/ 2021010 h 2021010"/>
              <a:gd name="connsiteX4" fmla="*/ 0 w 2875976"/>
              <a:gd name="connsiteY4" fmla="*/ 2021010 h 2021010"/>
              <a:gd name="connsiteX5" fmla="*/ 0 w 2875976"/>
              <a:gd name="connsiteY5" fmla="*/ 10634 h 2021010"/>
              <a:gd name="connsiteX0" fmla="*/ 0 w 2875976"/>
              <a:gd name="connsiteY0" fmla="*/ 2 h 2010378"/>
              <a:gd name="connsiteX1" fmla="*/ 871328 w 2875976"/>
              <a:gd name="connsiteY1" fmla="*/ 0 h 2010378"/>
              <a:gd name="connsiteX2" fmla="*/ 2875976 w 2875976"/>
              <a:gd name="connsiteY2" fmla="*/ 1994018 h 2010378"/>
              <a:gd name="connsiteX3" fmla="*/ 2865341 w 2875976"/>
              <a:gd name="connsiteY3" fmla="*/ 2010378 h 2010378"/>
              <a:gd name="connsiteX4" fmla="*/ 0 w 2875976"/>
              <a:gd name="connsiteY4" fmla="*/ 2010378 h 2010378"/>
              <a:gd name="connsiteX5" fmla="*/ 0 w 2875976"/>
              <a:gd name="connsiteY5" fmla="*/ 2 h 2010378"/>
              <a:gd name="connsiteX0" fmla="*/ 0 w 2880137"/>
              <a:gd name="connsiteY0" fmla="*/ 2 h 2010378"/>
              <a:gd name="connsiteX1" fmla="*/ 871328 w 2880137"/>
              <a:gd name="connsiteY1" fmla="*/ 0 h 2010378"/>
              <a:gd name="connsiteX2" fmla="*/ 2875976 w 2880137"/>
              <a:gd name="connsiteY2" fmla="*/ 1994018 h 2010378"/>
              <a:gd name="connsiteX3" fmla="*/ 2880137 w 2880137"/>
              <a:gd name="connsiteY3" fmla="*/ 2010378 h 2010378"/>
              <a:gd name="connsiteX4" fmla="*/ 0 w 2880137"/>
              <a:gd name="connsiteY4" fmla="*/ 2010378 h 2010378"/>
              <a:gd name="connsiteX5" fmla="*/ 0 w 2880137"/>
              <a:gd name="connsiteY5" fmla="*/ 2 h 2010378"/>
              <a:gd name="connsiteX0" fmla="*/ 0 w 2880139"/>
              <a:gd name="connsiteY0" fmla="*/ 2 h 2010378"/>
              <a:gd name="connsiteX1" fmla="*/ 871328 w 2880139"/>
              <a:gd name="connsiteY1" fmla="*/ 0 h 2010378"/>
              <a:gd name="connsiteX2" fmla="*/ 2875976 w 2880139"/>
              <a:gd name="connsiteY2" fmla="*/ 1994018 h 2010378"/>
              <a:gd name="connsiteX3" fmla="*/ 2880139 w 2880139"/>
              <a:gd name="connsiteY3" fmla="*/ 2010378 h 2010378"/>
              <a:gd name="connsiteX4" fmla="*/ 0 w 2880139"/>
              <a:gd name="connsiteY4" fmla="*/ 2010378 h 2010378"/>
              <a:gd name="connsiteX5" fmla="*/ 0 w 2880139"/>
              <a:gd name="connsiteY5" fmla="*/ 2 h 2010378"/>
              <a:gd name="connsiteX0" fmla="*/ 0 w 2884855"/>
              <a:gd name="connsiteY0" fmla="*/ 2 h 2010378"/>
              <a:gd name="connsiteX1" fmla="*/ 871328 w 2884855"/>
              <a:gd name="connsiteY1" fmla="*/ 0 h 2010378"/>
              <a:gd name="connsiteX2" fmla="*/ 2884855 w 2884855"/>
              <a:gd name="connsiteY2" fmla="*/ 2002896 h 2010378"/>
              <a:gd name="connsiteX3" fmla="*/ 2880139 w 2884855"/>
              <a:gd name="connsiteY3" fmla="*/ 2010378 h 2010378"/>
              <a:gd name="connsiteX4" fmla="*/ 0 w 2884855"/>
              <a:gd name="connsiteY4" fmla="*/ 2010378 h 2010378"/>
              <a:gd name="connsiteX5" fmla="*/ 0 w 2884855"/>
              <a:gd name="connsiteY5" fmla="*/ 2 h 2010378"/>
              <a:gd name="connsiteX0" fmla="*/ 0 w 2880139"/>
              <a:gd name="connsiteY0" fmla="*/ 2 h 2010378"/>
              <a:gd name="connsiteX1" fmla="*/ 871328 w 2880139"/>
              <a:gd name="connsiteY1" fmla="*/ 0 h 2010378"/>
              <a:gd name="connsiteX2" fmla="*/ 2880139 w 2880139"/>
              <a:gd name="connsiteY2" fmla="*/ 2010378 h 2010378"/>
              <a:gd name="connsiteX3" fmla="*/ 0 w 2880139"/>
              <a:gd name="connsiteY3" fmla="*/ 2010378 h 2010378"/>
              <a:gd name="connsiteX4" fmla="*/ 0 w 2880139"/>
              <a:gd name="connsiteY4" fmla="*/ 2 h 20103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139" h="2010378">
                <a:moveTo>
                  <a:pt x="0" y="2"/>
                </a:moveTo>
                <a:lnTo>
                  <a:pt x="871328" y="0"/>
                </a:lnTo>
                <a:lnTo>
                  <a:pt x="2880139" y="2010378"/>
                </a:lnTo>
                <a:lnTo>
                  <a:pt x="0" y="2010378"/>
                </a:lnTo>
                <a:lnTo>
                  <a:pt x="0" y="2"/>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05 Text Office" panose="020B0504040000000004" pitchFamily="34" charset="0"/>
            </a:endParaRPr>
          </a:p>
        </p:txBody>
      </p:sp>
      <p:sp>
        <p:nvSpPr>
          <p:cNvPr id="7" name="Rechtwinkliges Dreieck 6">
            <a:extLst>
              <a:ext uri="{FF2B5EF4-FFF2-40B4-BE49-F238E27FC236}">
                <a16:creationId xmlns:a16="http://schemas.microsoft.com/office/drawing/2014/main" id="{7BE868DB-6408-4E0E-8F82-1C4A04A4AB90}"/>
              </a:ext>
            </a:extLst>
          </p:cNvPr>
          <p:cNvSpPr>
            <a:spLocks/>
          </p:cNvSpPr>
          <p:nvPr userDrawn="1"/>
        </p:nvSpPr>
        <p:spPr>
          <a:xfrm rot="10800000">
            <a:off x="7279975" y="-2323"/>
            <a:ext cx="2901600" cy="2896597"/>
          </a:xfrm>
          <a:prstGeom prst="rtTriangle">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814" tIns="38407" rIns="76814" bIns="38407" numCol="1" spcCol="0" rtlCol="0" fromWordArt="0" anchor="ctr" anchorCtr="0" forceAA="0" compatLnSpc="1">
            <a:prstTxWarp prst="textNoShape">
              <a:avLst/>
            </a:prstTxWarp>
            <a:noAutofit/>
          </a:bodyPr>
          <a:lstStyle/>
          <a:p>
            <a:pPr algn="ctr"/>
            <a:endParaRPr lang="de-DE" sz="1512">
              <a:latin typeface="M05 Text Office" panose="020B0504040000000004" pitchFamily="34" charset="0"/>
            </a:endParaRPr>
          </a:p>
        </p:txBody>
      </p:sp>
      <p:sp>
        <p:nvSpPr>
          <p:cNvPr id="2" name="Rechteck: eine Ecke abgeschnitten 1">
            <a:extLst>
              <a:ext uri="{FF2B5EF4-FFF2-40B4-BE49-F238E27FC236}">
                <a16:creationId xmlns:a16="http://schemas.microsoft.com/office/drawing/2014/main" id="{55ED00CC-6F36-4185-B516-28E2FE13A7F8}"/>
              </a:ext>
            </a:extLst>
          </p:cNvPr>
          <p:cNvSpPr/>
          <p:nvPr userDrawn="1"/>
        </p:nvSpPr>
        <p:spPr>
          <a:xfrm flipH="1">
            <a:off x="10182372" y="867472"/>
            <a:ext cx="2009583" cy="5990529"/>
          </a:xfrm>
          <a:custGeom>
            <a:avLst/>
            <a:gdLst>
              <a:gd name="connsiteX0" fmla="*/ 0 w 2010379"/>
              <a:gd name="connsiteY0" fmla="*/ 0 h 6124470"/>
              <a:gd name="connsiteX1" fmla="*/ 1005190 w 2010379"/>
              <a:gd name="connsiteY1" fmla="*/ 0 h 6124470"/>
              <a:gd name="connsiteX2" fmla="*/ 2010379 w 2010379"/>
              <a:gd name="connsiteY2" fmla="*/ 1005190 h 6124470"/>
              <a:gd name="connsiteX3" fmla="*/ 2010379 w 2010379"/>
              <a:gd name="connsiteY3" fmla="*/ 6124470 h 6124470"/>
              <a:gd name="connsiteX4" fmla="*/ 0 w 2010379"/>
              <a:gd name="connsiteY4" fmla="*/ 6124470 h 6124470"/>
              <a:gd name="connsiteX5" fmla="*/ 0 w 2010379"/>
              <a:gd name="connsiteY5" fmla="*/ 0 h 6124470"/>
              <a:gd name="connsiteX0" fmla="*/ 0 w 2010379"/>
              <a:gd name="connsiteY0" fmla="*/ 0 h 6124470"/>
              <a:gd name="connsiteX1" fmla="*/ 1005190 w 2010379"/>
              <a:gd name="connsiteY1" fmla="*/ 0 h 6124470"/>
              <a:gd name="connsiteX2" fmla="*/ 2010379 w 2010379"/>
              <a:gd name="connsiteY2" fmla="*/ 2110509 h 6124470"/>
              <a:gd name="connsiteX3" fmla="*/ 2010379 w 2010379"/>
              <a:gd name="connsiteY3" fmla="*/ 6124470 h 6124470"/>
              <a:gd name="connsiteX4" fmla="*/ 0 w 2010379"/>
              <a:gd name="connsiteY4" fmla="*/ 6124470 h 6124470"/>
              <a:gd name="connsiteX5" fmla="*/ 0 w 2010379"/>
              <a:gd name="connsiteY5" fmla="*/ 0 h 6124470"/>
              <a:gd name="connsiteX0" fmla="*/ 0 w 2010379"/>
              <a:gd name="connsiteY0" fmla="*/ 0 h 6124470"/>
              <a:gd name="connsiteX1" fmla="*/ 2010379 w 2010379"/>
              <a:gd name="connsiteY1" fmla="*/ 2110509 h 6124470"/>
              <a:gd name="connsiteX2" fmla="*/ 2010379 w 2010379"/>
              <a:gd name="connsiteY2" fmla="*/ 6124470 h 6124470"/>
              <a:gd name="connsiteX3" fmla="*/ 0 w 2010379"/>
              <a:gd name="connsiteY3" fmla="*/ 6124470 h 6124470"/>
              <a:gd name="connsiteX4" fmla="*/ 0 w 2010379"/>
              <a:gd name="connsiteY4" fmla="*/ 0 h 6124470"/>
              <a:gd name="connsiteX0" fmla="*/ 10048 w 2010379"/>
              <a:gd name="connsiteY0" fmla="*/ 0 h 5993841"/>
              <a:gd name="connsiteX1" fmla="*/ 2010379 w 2010379"/>
              <a:gd name="connsiteY1" fmla="*/ 1979880 h 5993841"/>
              <a:gd name="connsiteX2" fmla="*/ 2010379 w 2010379"/>
              <a:gd name="connsiteY2" fmla="*/ 5993841 h 5993841"/>
              <a:gd name="connsiteX3" fmla="*/ 0 w 2010379"/>
              <a:gd name="connsiteY3" fmla="*/ 5993841 h 5993841"/>
              <a:gd name="connsiteX4" fmla="*/ 10048 w 2010379"/>
              <a:gd name="connsiteY4" fmla="*/ 0 h 5993841"/>
              <a:gd name="connsiteX0" fmla="*/ 10048 w 2010379"/>
              <a:gd name="connsiteY0" fmla="*/ 0 h 5993841"/>
              <a:gd name="connsiteX1" fmla="*/ 2007042 w 2010379"/>
              <a:gd name="connsiteY1" fmla="*/ 2023264 h 5993841"/>
              <a:gd name="connsiteX2" fmla="*/ 2010379 w 2010379"/>
              <a:gd name="connsiteY2" fmla="*/ 5993841 h 5993841"/>
              <a:gd name="connsiteX3" fmla="*/ 0 w 2010379"/>
              <a:gd name="connsiteY3" fmla="*/ 5993841 h 5993841"/>
              <a:gd name="connsiteX4" fmla="*/ 10048 w 2010379"/>
              <a:gd name="connsiteY4" fmla="*/ 0 h 5993841"/>
              <a:gd name="connsiteX0" fmla="*/ 10048 w 2010379"/>
              <a:gd name="connsiteY0" fmla="*/ 0 h 5993841"/>
              <a:gd name="connsiteX1" fmla="*/ 2007042 w 2010379"/>
              <a:gd name="connsiteY1" fmla="*/ 2023264 h 5993841"/>
              <a:gd name="connsiteX2" fmla="*/ 2010379 w 2010379"/>
              <a:gd name="connsiteY2" fmla="*/ 5993841 h 5993841"/>
              <a:gd name="connsiteX3" fmla="*/ 0 w 2010379"/>
              <a:gd name="connsiteY3" fmla="*/ 5993841 h 5993841"/>
              <a:gd name="connsiteX4" fmla="*/ 10048 w 2010379"/>
              <a:gd name="connsiteY4" fmla="*/ 0 h 5993841"/>
              <a:gd name="connsiteX0" fmla="*/ 10048 w 2007363"/>
              <a:gd name="connsiteY0" fmla="*/ 0 h 5993841"/>
              <a:gd name="connsiteX1" fmla="*/ 2007042 w 2007363"/>
              <a:gd name="connsiteY1" fmla="*/ 2023264 h 5993841"/>
              <a:gd name="connsiteX2" fmla="*/ 2007042 w 2007363"/>
              <a:gd name="connsiteY2" fmla="*/ 5993841 h 5993841"/>
              <a:gd name="connsiteX3" fmla="*/ 0 w 2007363"/>
              <a:gd name="connsiteY3" fmla="*/ 5993841 h 5993841"/>
              <a:gd name="connsiteX4" fmla="*/ 10048 w 2007363"/>
              <a:gd name="connsiteY4" fmla="*/ 0 h 5993841"/>
              <a:gd name="connsiteX0" fmla="*/ 3373 w 2007363"/>
              <a:gd name="connsiteY0" fmla="*/ 0 h 5980492"/>
              <a:gd name="connsiteX1" fmla="*/ 2007042 w 2007363"/>
              <a:gd name="connsiteY1" fmla="*/ 2009915 h 5980492"/>
              <a:gd name="connsiteX2" fmla="*/ 2007042 w 2007363"/>
              <a:gd name="connsiteY2" fmla="*/ 5980492 h 5980492"/>
              <a:gd name="connsiteX3" fmla="*/ 0 w 2007363"/>
              <a:gd name="connsiteY3" fmla="*/ 5980492 h 5980492"/>
              <a:gd name="connsiteX4" fmla="*/ 3373 w 2007363"/>
              <a:gd name="connsiteY4" fmla="*/ 0 h 5980492"/>
              <a:gd name="connsiteX0" fmla="*/ 743 w 2010651"/>
              <a:gd name="connsiteY0" fmla="*/ 0 h 5986410"/>
              <a:gd name="connsiteX1" fmla="*/ 2010330 w 2010651"/>
              <a:gd name="connsiteY1" fmla="*/ 2015833 h 5986410"/>
              <a:gd name="connsiteX2" fmla="*/ 2010330 w 2010651"/>
              <a:gd name="connsiteY2" fmla="*/ 5986410 h 5986410"/>
              <a:gd name="connsiteX3" fmla="*/ 3288 w 2010651"/>
              <a:gd name="connsiteY3" fmla="*/ 5986410 h 5986410"/>
              <a:gd name="connsiteX4" fmla="*/ 743 w 2010651"/>
              <a:gd name="connsiteY4" fmla="*/ 0 h 5986410"/>
              <a:gd name="connsiteX0" fmla="*/ 743 w 2010651"/>
              <a:gd name="connsiteY0" fmla="*/ 0 h 5986410"/>
              <a:gd name="connsiteX1" fmla="*/ 2010330 w 2010651"/>
              <a:gd name="connsiteY1" fmla="*/ 2015833 h 5986410"/>
              <a:gd name="connsiteX2" fmla="*/ 2010330 w 2010651"/>
              <a:gd name="connsiteY2" fmla="*/ 5986410 h 5986410"/>
              <a:gd name="connsiteX3" fmla="*/ 3288 w 2010651"/>
              <a:gd name="connsiteY3" fmla="*/ 5986410 h 5986410"/>
              <a:gd name="connsiteX4" fmla="*/ 743 w 2010651"/>
              <a:gd name="connsiteY4" fmla="*/ 0 h 5986410"/>
              <a:gd name="connsiteX0" fmla="*/ 3374 w 2007363"/>
              <a:gd name="connsiteY0" fmla="*/ 0 h 5986410"/>
              <a:gd name="connsiteX1" fmla="*/ 2007042 w 2007363"/>
              <a:gd name="connsiteY1" fmla="*/ 2015833 h 5986410"/>
              <a:gd name="connsiteX2" fmla="*/ 2007042 w 2007363"/>
              <a:gd name="connsiteY2" fmla="*/ 5986410 h 5986410"/>
              <a:gd name="connsiteX3" fmla="*/ 0 w 2007363"/>
              <a:gd name="connsiteY3" fmla="*/ 5986410 h 5986410"/>
              <a:gd name="connsiteX4" fmla="*/ 3374 w 2007363"/>
              <a:gd name="connsiteY4" fmla="*/ 0 h 5986410"/>
              <a:gd name="connsiteX0" fmla="*/ 1017 w 2007965"/>
              <a:gd name="connsiteY0" fmla="*/ 0 h 5998247"/>
              <a:gd name="connsiteX1" fmla="*/ 2007644 w 2007965"/>
              <a:gd name="connsiteY1" fmla="*/ 2027670 h 5998247"/>
              <a:gd name="connsiteX2" fmla="*/ 2007644 w 2007965"/>
              <a:gd name="connsiteY2" fmla="*/ 5998247 h 5998247"/>
              <a:gd name="connsiteX3" fmla="*/ 602 w 2007965"/>
              <a:gd name="connsiteY3" fmla="*/ 5998247 h 5998247"/>
              <a:gd name="connsiteX4" fmla="*/ 1017 w 2007965"/>
              <a:gd name="connsiteY4" fmla="*/ 0 h 5998247"/>
              <a:gd name="connsiteX0" fmla="*/ 743 w 2010650"/>
              <a:gd name="connsiteY0" fmla="*/ 0 h 5986410"/>
              <a:gd name="connsiteX1" fmla="*/ 2010329 w 2010650"/>
              <a:gd name="connsiteY1" fmla="*/ 2015833 h 5986410"/>
              <a:gd name="connsiteX2" fmla="*/ 2010329 w 2010650"/>
              <a:gd name="connsiteY2" fmla="*/ 5986410 h 5986410"/>
              <a:gd name="connsiteX3" fmla="*/ 3287 w 2010650"/>
              <a:gd name="connsiteY3" fmla="*/ 5986410 h 5986410"/>
              <a:gd name="connsiteX4" fmla="*/ 743 w 2010650"/>
              <a:gd name="connsiteY4" fmla="*/ 0 h 5986410"/>
              <a:gd name="connsiteX0" fmla="*/ 5694 w 2015601"/>
              <a:gd name="connsiteY0" fmla="*/ 0 h 5986410"/>
              <a:gd name="connsiteX1" fmla="*/ 2015280 w 2015601"/>
              <a:gd name="connsiteY1" fmla="*/ 2015833 h 5986410"/>
              <a:gd name="connsiteX2" fmla="*/ 2015280 w 2015601"/>
              <a:gd name="connsiteY2" fmla="*/ 5986410 h 5986410"/>
              <a:gd name="connsiteX3" fmla="*/ 0 w 2015601"/>
              <a:gd name="connsiteY3" fmla="*/ 5986410 h 5986410"/>
              <a:gd name="connsiteX4" fmla="*/ 5694 w 2015601"/>
              <a:gd name="connsiteY4" fmla="*/ 0 h 5986410"/>
              <a:gd name="connsiteX0" fmla="*/ 1575 w 2015601"/>
              <a:gd name="connsiteY0" fmla="*/ 0 h 5982291"/>
              <a:gd name="connsiteX1" fmla="*/ 2015280 w 2015601"/>
              <a:gd name="connsiteY1" fmla="*/ 2011714 h 5982291"/>
              <a:gd name="connsiteX2" fmla="*/ 2015280 w 2015601"/>
              <a:gd name="connsiteY2" fmla="*/ 5982291 h 5982291"/>
              <a:gd name="connsiteX3" fmla="*/ 0 w 2015601"/>
              <a:gd name="connsiteY3" fmla="*/ 5982291 h 5982291"/>
              <a:gd name="connsiteX4" fmla="*/ 1575 w 2015601"/>
              <a:gd name="connsiteY4" fmla="*/ 0 h 5982291"/>
              <a:gd name="connsiteX0" fmla="*/ 1575 w 2015601"/>
              <a:gd name="connsiteY0" fmla="*/ 0 h 5990529"/>
              <a:gd name="connsiteX1" fmla="*/ 2015280 w 2015601"/>
              <a:gd name="connsiteY1" fmla="*/ 2019952 h 5990529"/>
              <a:gd name="connsiteX2" fmla="*/ 2015280 w 2015601"/>
              <a:gd name="connsiteY2" fmla="*/ 5990529 h 5990529"/>
              <a:gd name="connsiteX3" fmla="*/ 0 w 2015601"/>
              <a:gd name="connsiteY3" fmla="*/ 5990529 h 5990529"/>
              <a:gd name="connsiteX4" fmla="*/ 1575 w 2015601"/>
              <a:gd name="connsiteY4" fmla="*/ 0 h 5990529"/>
              <a:gd name="connsiteX0" fmla="*/ 1575 w 2017830"/>
              <a:gd name="connsiteY0" fmla="*/ 0 h 5990529"/>
              <a:gd name="connsiteX1" fmla="*/ 2017656 w 2017830"/>
              <a:gd name="connsiteY1" fmla="*/ 2031859 h 5990529"/>
              <a:gd name="connsiteX2" fmla="*/ 2015280 w 2017830"/>
              <a:gd name="connsiteY2" fmla="*/ 5990529 h 5990529"/>
              <a:gd name="connsiteX3" fmla="*/ 0 w 2017830"/>
              <a:gd name="connsiteY3" fmla="*/ 5990529 h 5990529"/>
              <a:gd name="connsiteX4" fmla="*/ 1575 w 2017830"/>
              <a:gd name="connsiteY4" fmla="*/ 0 h 5990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830" h="5990529">
                <a:moveTo>
                  <a:pt x="1575" y="0"/>
                </a:moveTo>
                <a:lnTo>
                  <a:pt x="2017656" y="2031859"/>
                </a:lnTo>
                <a:cubicBezTo>
                  <a:pt x="2018768" y="3355385"/>
                  <a:pt x="2014168" y="4667003"/>
                  <a:pt x="2015280" y="5990529"/>
                </a:cubicBezTo>
                <a:lnTo>
                  <a:pt x="0" y="5990529"/>
                </a:lnTo>
                <a:cubicBezTo>
                  <a:pt x="3349" y="3992582"/>
                  <a:pt x="-1774" y="1997947"/>
                  <a:pt x="157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05 Text Office" panose="020B0504040000000004" pitchFamily="34" charset="0"/>
            </a:endParaRPr>
          </a:p>
        </p:txBody>
      </p:sp>
    </p:spTree>
    <p:extLst>
      <p:ext uri="{BB962C8B-B14F-4D97-AF65-F5344CB8AC3E}">
        <p14:creationId xmlns:p14="http://schemas.microsoft.com/office/powerpoint/2010/main" val="79849184"/>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ild rechts mit Headline; mittiges Raster">
    <p:spTree>
      <p:nvGrpSpPr>
        <p:cNvPr id="1" name=""/>
        <p:cNvGrpSpPr/>
        <p:nvPr/>
      </p:nvGrpSpPr>
      <p:grpSpPr>
        <a:xfrm>
          <a:off x="0" y="0"/>
          <a:ext cx="0" cy="0"/>
          <a:chOff x="0" y="0"/>
          <a:chExt cx="0" cy="0"/>
        </a:xfrm>
      </p:grpSpPr>
      <p:grpSp>
        <p:nvGrpSpPr>
          <p:cNvPr id="8" name="Gruppieren 7">
            <a:extLst>
              <a:ext uri="{FF2B5EF4-FFF2-40B4-BE49-F238E27FC236}">
                <a16:creationId xmlns:a16="http://schemas.microsoft.com/office/drawing/2014/main" id="{0108B528-568E-4571-B955-15BCEEC3F401}"/>
              </a:ext>
            </a:extLst>
          </p:cNvPr>
          <p:cNvGrpSpPr>
            <a:grpSpLocks noChangeAspect="1"/>
          </p:cNvGrpSpPr>
          <p:nvPr userDrawn="1"/>
        </p:nvGrpSpPr>
        <p:grpSpPr>
          <a:xfrm>
            <a:off x="4128049" y="0"/>
            <a:ext cx="3935901" cy="1980000"/>
            <a:chOff x="-114411" y="-1"/>
            <a:chExt cx="1100501" cy="553622"/>
          </a:xfrm>
        </p:grpSpPr>
        <p:sp>
          <p:nvSpPr>
            <p:cNvPr id="6" name="Rechtwinkliges Dreieck 5">
              <a:extLst>
                <a:ext uri="{FF2B5EF4-FFF2-40B4-BE49-F238E27FC236}">
                  <a16:creationId xmlns:a16="http://schemas.microsoft.com/office/drawing/2014/main" id="{A3DC1893-A361-4127-A5FC-E174FD7B5812}"/>
                </a:ext>
              </a:extLst>
            </p:cNvPr>
            <p:cNvSpPr>
              <a:spLocks noChangeAspect="1"/>
            </p:cNvSpPr>
            <p:nvPr userDrawn="1"/>
          </p:nvSpPr>
          <p:spPr>
            <a:xfrm rot="10800000">
              <a:off x="-114411" y="-1"/>
              <a:ext cx="550350" cy="553622"/>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814" tIns="38407" rIns="76814" bIns="38407" numCol="1" spcCol="0" rtlCol="0" fromWordArt="0" anchor="ctr" anchorCtr="0" forceAA="0" compatLnSpc="1">
              <a:prstTxWarp prst="textNoShape">
                <a:avLst/>
              </a:prstTxWarp>
              <a:noAutofit/>
            </a:bodyPr>
            <a:lstStyle/>
            <a:p>
              <a:pPr algn="ctr"/>
              <a:endParaRPr lang="de-DE" sz="1512">
                <a:latin typeface="M05 Text Office" panose="020B0504040000000004" pitchFamily="34" charset="0"/>
              </a:endParaRPr>
            </a:p>
          </p:txBody>
        </p:sp>
        <p:sp>
          <p:nvSpPr>
            <p:cNvPr id="7" name="Rechtwinkliges Dreieck 6">
              <a:extLst>
                <a:ext uri="{FF2B5EF4-FFF2-40B4-BE49-F238E27FC236}">
                  <a16:creationId xmlns:a16="http://schemas.microsoft.com/office/drawing/2014/main" id="{8E734285-A9A2-49D3-9500-1568669190FE}"/>
                </a:ext>
              </a:extLst>
            </p:cNvPr>
            <p:cNvSpPr>
              <a:spLocks noChangeAspect="1"/>
            </p:cNvSpPr>
            <p:nvPr userDrawn="1"/>
          </p:nvSpPr>
          <p:spPr>
            <a:xfrm rot="10800000" flipH="1">
              <a:off x="435939" y="-1"/>
              <a:ext cx="550151" cy="553423"/>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814" tIns="38407" rIns="76814" bIns="38407" numCol="1" spcCol="0" rtlCol="0" fromWordArt="0" anchor="ctr" anchorCtr="0" forceAA="0" compatLnSpc="1">
              <a:prstTxWarp prst="textNoShape">
                <a:avLst/>
              </a:prstTxWarp>
              <a:noAutofit/>
            </a:bodyPr>
            <a:lstStyle/>
            <a:p>
              <a:pPr algn="ctr"/>
              <a:endParaRPr lang="de-DE" sz="1512">
                <a:latin typeface="M05 Text Office" panose="020B0504040000000004" pitchFamily="34" charset="0"/>
              </a:endParaRPr>
            </a:p>
          </p:txBody>
        </p:sp>
      </p:grpSp>
      <p:sp>
        <p:nvSpPr>
          <p:cNvPr id="11" name="Bildplatzhalter 10">
            <a:extLst>
              <a:ext uri="{FF2B5EF4-FFF2-40B4-BE49-F238E27FC236}">
                <a16:creationId xmlns:a16="http://schemas.microsoft.com/office/drawing/2014/main" id="{078099FD-DEC4-409A-B0BA-561C8AF23AA7}"/>
              </a:ext>
            </a:extLst>
          </p:cNvPr>
          <p:cNvSpPr>
            <a:spLocks noGrp="1"/>
          </p:cNvSpPr>
          <p:nvPr>
            <p:ph type="pic" sz="quarter" idx="12"/>
          </p:nvPr>
        </p:nvSpPr>
        <p:spPr>
          <a:xfrm>
            <a:off x="6096000" y="-687"/>
            <a:ext cx="6096000" cy="6858687"/>
          </a:xfrm>
          <a:custGeom>
            <a:avLst/>
            <a:gdLst>
              <a:gd name="connsiteX0" fmla="*/ 0 w 10000"/>
              <a:gd name="connsiteY0" fmla="*/ 2000 h 10000"/>
              <a:gd name="connsiteX1" fmla="*/ 2000 w 10000"/>
              <a:gd name="connsiteY1" fmla="*/ 0 h 10000"/>
              <a:gd name="connsiteX2" fmla="*/ 10000 w 10000"/>
              <a:gd name="connsiteY2" fmla="*/ 0 h 10000"/>
              <a:gd name="connsiteX3" fmla="*/ 10000 w 10000"/>
              <a:gd name="connsiteY3" fmla="*/ 10000 h 10000"/>
              <a:gd name="connsiteX4" fmla="*/ 0 w 10000"/>
              <a:gd name="connsiteY4" fmla="*/ 10000 h 10000"/>
              <a:gd name="connsiteX5" fmla="*/ 0 w 10000"/>
              <a:gd name="connsiteY5" fmla="*/ 2000 h 10000"/>
              <a:gd name="connsiteX0" fmla="*/ 17 w 10000"/>
              <a:gd name="connsiteY0" fmla="*/ 2868 h 10000"/>
              <a:gd name="connsiteX1" fmla="*/ 2000 w 10000"/>
              <a:gd name="connsiteY1" fmla="*/ 0 h 10000"/>
              <a:gd name="connsiteX2" fmla="*/ 10000 w 10000"/>
              <a:gd name="connsiteY2" fmla="*/ 0 h 10000"/>
              <a:gd name="connsiteX3" fmla="*/ 10000 w 10000"/>
              <a:gd name="connsiteY3" fmla="*/ 10000 h 10000"/>
              <a:gd name="connsiteX4" fmla="*/ 0 w 10000"/>
              <a:gd name="connsiteY4" fmla="*/ 10000 h 10000"/>
              <a:gd name="connsiteX5" fmla="*/ 17 w 10000"/>
              <a:gd name="connsiteY5" fmla="*/ 2868 h 10000"/>
              <a:gd name="connsiteX0" fmla="*/ 17 w 10000"/>
              <a:gd name="connsiteY0" fmla="*/ 2868 h 10000"/>
              <a:gd name="connsiteX1" fmla="*/ 3238 w 10000"/>
              <a:gd name="connsiteY1" fmla="*/ 0 h 10000"/>
              <a:gd name="connsiteX2" fmla="*/ 10000 w 10000"/>
              <a:gd name="connsiteY2" fmla="*/ 0 h 10000"/>
              <a:gd name="connsiteX3" fmla="*/ 10000 w 10000"/>
              <a:gd name="connsiteY3" fmla="*/ 10000 h 10000"/>
              <a:gd name="connsiteX4" fmla="*/ 0 w 10000"/>
              <a:gd name="connsiteY4" fmla="*/ 10000 h 10000"/>
              <a:gd name="connsiteX5" fmla="*/ 17 w 10000"/>
              <a:gd name="connsiteY5" fmla="*/ 2868 h 10000"/>
              <a:gd name="connsiteX0" fmla="*/ 5 w 10000"/>
              <a:gd name="connsiteY0" fmla="*/ 2857 h 10000"/>
              <a:gd name="connsiteX1" fmla="*/ 3238 w 10000"/>
              <a:gd name="connsiteY1" fmla="*/ 0 h 10000"/>
              <a:gd name="connsiteX2" fmla="*/ 10000 w 10000"/>
              <a:gd name="connsiteY2" fmla="*/ 0 h 10000"/>
              <a:gd name="connsiteX3" fmla="*/ 10000 w 10000"/>
              <a:gd name="connsiteY3" fmla="*/ 10000 h 10000"/>
              <a:gd name="connsiteX4" fmla="*/ 0 w 10000"/>
              <a:gd name="connsiteY4" fmla="*/ 10000 h 10000"/>
              <a:gd name="connsiteX5" fmla="*/ 5 w 10000"/>
              <a:gd name="connsiteY5" fmla="*/ 2857 h 10000"/>
              <a:gd name="connsiteX0" fmla="*/ 1 w 10002"/>
              <a:gd name="connsiteY0" fmla="*/ 2879 h 10000"/>
              <a:gd name="connsiteX1" fmla="*/ 3240 w 10002"/>
              <a:gd name="connsiteY1" fmla="*/ 0 h 10000"/>
              <a:gd name="connsiteX2" fmla="*/ 10002 w 10002"/>
              <a:gd name="connsiteY2" fmla="*/ 0 h 10000"/>
              <a:gd name="connsiteX3" fmla="*/ 10002 w 10002"/>
              <a:gd name="connsiteY3" fmla="*/ 10000 h 10000"/>
              <a:gd name="connsiteX4" fmla="*/ 2 w 10002"/>
              <a:gd name="connsiteY4" fmla="*/ 10000 h 10000"/>
              <a:gd name="connsiteX5" fmla="*/ 1 w 10002"/>
              <a:gd name="connsiteY5" fmla="*/ 2879 h 10000"/>
              <a:gd name="connsiteX0" fmla="*/ 1 w 10002"/>
              <a:gd name="connsiteY0" fmla="*/ 2879 h 10000"/>
              <a:gd name="connsiteX1" fmla="*/ 3228 w 10002"/>
              <a:gd name="connsiteY1" fmla="*/ 0 h 10000"/>
              <a:gd name="connsiteX2" fmla="*/ 10002 w 10002"/>
              <a:gd name="connsiteY2" fmla="*/ 0 h 10000"/>
              <a:gd name="connsiteX3" fmla="*/ 10002 w 10002"/>
              <a:gd name="connsiteY3" fmla="*/ 10000 h 10000"/>
              <a:gd name="connsiteX4" fmla="*/ 2 w 10002"/>
              <a:gd name="connsiteY4" fmla="*/ 10000 h 10000"/>
              <a:gd name="connsiteX5" fmla="*/ 1 w 10002"/>
              <a:gd name="connsiteY5" fmla="*/ 2879 h 10000"/>
              <a:gd name="connsiteX0" fmla="*/ 1 w 10002"/>
              <a:gd name="connsiteY0" fmla="*/ 2911 h 10000"/>
              <a:gd name="connsiteX1" fmla="*/ 3228 w 10002"/>
              <a:gd name="connsiteY1" fmla="*/ 0 h 10000"/>
              <a:gd name="connsiteX2" fmla="*/ 10002 w 10002"/>
              <a:gd name="connsiteY2" fmla="*/ 0 h 10000"/>
              <a:gd name="connsiteX3" fmla="*/ 10002 w 10002"/>
              <a:gd name="connsiteY3" fmla="*/ 10000 h 10000"/>
              <a:gd name="connsiteX4" fmla="*/ 2 w 10002"/>
              <a:gd name="connsiteY4" fmla="*/ 10000 h 10000"/>
              <a:gd name="connsiteX5" fmla="*/ 1 w 10002"/>
              <a:gd name="connsiteY5" fmla="*/ 2911 h 10000"/>
              <a:gd name="connsiteX0" fmla="*/ 1 w 10002"/>
              <a:gd name="connsiteY0" fmla="*/ 2911 h 10000"/>
              <a:gd name="connsiteX1" fmla="*/ 3240 w 10002"/>
              <a:gd name="connsiteY1" fmla="*/ 0 h 10000"/>
              <a:gd name="connsiteX2" fmla="*/ 10002 w 10002"/>
              <a:gd name="connsiteY2" fmla="*/ 0 h 10000"/>
              <a:gd name="connsiteX3" fmla="*/ 10002 w 10002"/>
              <a:gd name="connsiteY3" fmla="*/ 10000 h 10000"/>
              <a:gd name="connsiteX4" fmla="*/ 2 w 10002"/>
              <a:gd name="connsiteY4" fmla="*/ 10000 h 10000"/>
              <a:gd name="connsiteX5" fmla="*/ 1 w 10002"/>
              <a:gd name="connsiteY5" fmla="*/ 2911 h 10000"/>
              <a:gd name="connsiteX0" fmla="*/ 1 w 10002"/>
              <a:gd name="connsiteY0" fmla="*/ 2911 h 10000"/>
              <a:gd name="connsiteX1" fmla="*/ 3276 w 10002"/>
              <a:gd name="connsiteY1" fmla="*/ 0 h 10000"/>
              <a:gd name="connsiteX2" fmla="*/ 10002 w 10002"/>
              <a:gd name="connsiteY2" fmla="*/ 0 h 10000"/>
              <a:gd name="connsiteX3" fmla="*/ 10002 w 10002"/>
              <a:gd name="connsiteY3" fmla="*/ 10000 h 10000"/>
              <a:gd name="connsiteX4" fmla="*/ 2 w 10002"/>
              <a:gd name="connsiteY4" fmla="*/ 10000 h 10000"/>
              <a:gd name="connsiteX5" fmla="*/ 1 w 10002"/>
              <a:gd name="connsiteY5" fmla="*/ 2911 h 10000"/>
              <a:gd name="connsiteX0" fmla="*/ 1 w 10002"/>
              <a:gd name="connsiteY0" fmla="*/ 2900 h 10000"/>
              <a:gd name="connsiteX1" fmla="*/ 3276 w 10002"/>
              <a:gd name="connsiteY1" fmla="*/ 0 h 10000"/>
              <a:gd name="connsiteX2" fmla="*/ 10002 w 10002"/>
              <a:gd name="connsiteY2" fmla="*/ 0 h 10000"/>
              <a:gd name="connsiteX3" fmla="*/ 10002 w 10002"/>
              <a:gd name="connsiteY3" fmla="*/ 10000 h 10000"/>
              <a:gd name="connsiteX4" fmla="*/ 2 w 10002"/>
              <a:gd name="connsiteY4" fmla="*/ 10000 h 10000"/>
              <a:gd name="connsiteX5" fmla="*/ 1 w 10002"/>
              <a:gd name="connsiteY5" fmla="*/ 2900 h 10000"/>
              <a:gd name="connsiteX0" fmla="*/ 1 w 10002"/>
              <a:gd name="connsiteY0" fmla="*/ 2911 h 10011"/>
              <a:gd name="connsiteX1" fmla="*/ 3264 w 10002"/>
              <a:gd name="connsiteY1" fmla="*/ 0 h 10011"/>
              <a:gd name="connsiteX2" fmla="*/ 10002 w 10002"/>
              <a:gd name="connsiteY2" fmla="*/ 11 h 10011"/>
              <a:gd name="connsiteX3" fmla="*/ 10002 w 10002"/>
              <a:gd name="connsiteY3" fmla="*/ 10011 h 10011"/>
              <a:gd name="connsiteX4" fmla="*/ 2 w 10002"/>
              <a:gd name="connsiteY4" fmla="*/ 10011 h 10011"/>
              <a:gd name="connsiteX5" fmla="*/ 1 w 10002"/>
              <a:gd name="connsiteY5" fmla="*/ 2911 h 10011"/>
              <a:gd name="connsiteX0" fmla="*/ 1 w 10002"/>
              <a:gd name="connsiteY0" fmla="*/ 2900 h 10011"/>
              <a:gd name="connsiteX1" fmla="*/ 3264 w 10002"/>
              <a:gd name="connsiteY1" fmla="*/ 0 h 10011"/>
              <a:gd name="connsiteX2" fmla="*/ 10002 w 10002"/>
              <a:gd name="connsiteY2" fmla="*/ 11 h 10011"/>
              <a:gd name="connsiteX3" fmla="*/ 10002 w 10002"/>
              <a:gd name="connsiteY3" fmla="*/ 10011 h 10011"/>
              <a:gd name="connsiteX4" fmla="*/ 2 w 10002"/>
              <a:gd name="connsiteY4" fmla="*/ 10011 h 10011"/>
              <a:gd name="connsiteX5" fmla="*/ 1 w 10002"/>
              <a:gd name="connsiteY5" fmla="*/ 2900 h 10011"/>
              <a:gd name="connsiteX0" fmla="*/ 1 w 10002"/>
              <a:gd name="connsiteY0" fmla="*/ 2895 h 10006"/>
              <a:gd name="connsiteX1" fmla="*/ 3246 w 10002"/>
              <a:gd name="connsiteY1" fmla="*/ 0 h 10006"/>
              <a:gd name="connsiteX2" fmla="*/ 10002 w 10002"/>
              <a:gd name="connsiteY2" fmla="*/ 6 h 10006"/>
              <a:gd name="connsiteX3" fmla="*/ 10002 w 10002"/>
              <a:gd name="connsiteY3" fmla="*/ 10006 h 10006"/>
              <a:gd name="connsiteX4" fmla="*/ 2 w 10002"/>
              <a:gd name="connsiteY4" fmla="*/ 10006 h 10006"/>
              <a:gd name="connsiteX5" fmla="*/ 1 w 10002"/>
              <a:gd name="connsiteY5" fmla="*/ 2895 h 10006"/>
              <a:gd name="connsiteX0" fmla="*/ 1 w 10002"/>
              <a:gd name="connsiteY0" fmla="*/ 2890 h 10001"/>
              <a:gd name="connsiteX1" fmla="*/ 3246 w 10002"/>
              <a:gd name="connsiteY1" fmla="*/ 0 h 10001"/>
              <a:gd name="connsiteX2" fmla="*/ 10002 w 10002"/>
              <a:gd name="connsiteY2" fmla="*/ 1 h 10001"/>
              <a:gd name="connsiteX3" fmla="*/ 10002 w 10002"/>
              <a:gd name="connsiteY3" fmla="*/ 10001 h 10001"/>
              <a:gd name="connsiteX4" fmla="*/ 2 w 10002"/>
              <a:gd name="connsiteY4" fmla="*/ 10001 h 10001"/>
              <a:gd name="connsiteX5" fmla="*/ 1 w 10002"/>
              <a:gd name="connsiteY5" fmla="*/ 2890 h 10001"/>
              <a:gd name="connsiteX0" fmla="*/ 1 w 10002"/>
              <a:gd name="connsiteY0" fmla="*/ 2890 h 10001"/>
              <a:gd name="connsiteX1" fmla="*/ 3234 w 10002"/>
              <a:gd name="connsiteY1" fmla="*/ 0 h 10001"/>
              <a:gd name="connsiteX2" fmla="*/ 10002 w 10002"/>
              <a:gd name="connsiteY2" fmla="*/ 1 h 10001"/>
              <a:gd name="connsiteX3" fmla="*/ 10002 w 10002"/>
              <a:gd name="connsiteY3" fmla="*/ 10001 h 10001"/>
              <a:gd name="connsiteX4" fmla="*/ 2 w 10002"/>
              <a:gd name="connsiteY4" fmla="*/ 10001 h 10001"/>
              <a:gd name="connsiteX5" fmla="*/ 1 w 10002"/>
              <a:gd name="connsiteY5" fmla="*/ 2890 h 10001"/>
              <a:gd name="connsiteX0" fmla="*/ 1 w 10002"/>
              <a:gd name="connsiteY0" fmla="*/ 2879 h 10001"/>
              <a:gd name="connsiteX1" fmla="*/ 3234 w 10002"/>
              <a:gd name="connsiteY1" fmla="*/ 0 h 10001"/>
              <a:gd name="connsiteX2" fmla="*/ 10002 w 10002"/>
              <a:gd name="connsiteY2" fmla="*/ 1 h 10001"/>
              <a:gd name="connsiteX3" fmla="*/ 10002 w 10002"/>
              <a:gd name="connsiteY3" fmla="*/ 10001 h 10001"/>
              <a:gd name="connsiteX4" fmla="*/ 2 w 10002"/>
              <a:gd name="connsiteY4" fmla="*/ 10001 h 10001"/>
              <a:gd name="connsiteX5" fmla="*/ 1 w 10002"/>
              <a:gd name="connsiteY5" fmla="*/ 2879 h 10001"/>
              <a:gd name="connsiteX0" fmla="*/ 1 w 10008"/>
              <a:gd name="connsiteY0" fmla="*/ 2879 h 10001"/>
              <a:gd name="connsiteX1" fmla="*/ 3240 w 10008"/>
              <a:gd name="connsiteY1" fmla="*/ 0 h 10001"/>
              <a:gd name="connsiteX2" fmla="*/ 10008 w 10008"/>
              <a:gd name="connsiteY2" fmla="*/ 1 h 10001"/>
              <a:gd name="connsiteX3" fmla="*/ 10008 w 10008"/>
              <a:gd name="connsiteY3" fmla="*/ 10001 h 10001"/>
              <a:gd name="connsiteX4" fmla="*/ 8 w 10008"/>
              <a:gd name="connsiteY4" fmla="*/ 10001 h 10001"/>
              <a:gd name="connsiteX5" fmla="*/ 1 w 10008"/>
              <a:gd name="connsiteY5" fmla="*/ 2879 h 10001"/>
              <a:gd name="connsiteX0" fmla="*/ 2 w 10003"/>
              <a:gd name="connsiteY0" fmla="*/ 2874 h 10001"/>
              <a:gd name="connsiteX1" fmla="*/ 3235 w 10003"/>
              <a:gd name="connsiteY1" fmla="*/ 0 h 10001"/>
              <a:gd name="connsiteX2" fmla="*/ 10003 w 10003"/>
              <a:gd name="connsiteY2" fmla="*/ 1 h 10001"/>
              <a:gd name="connsiteX3" fmla="*/ 10003 w 10003"/>
              <a:gd name="connsiteY3" fmla="*/ 10001 h 10001"/>
              <a:gd name="connsiteX4" fmla="*/ 3 w 10003"/>
              <a:gd name="connsiteY4" fmla="*/ 10001 h 10001"/>
              <a:gd name="connsiteX5" fmla="*/ 2 w 10003"/>
              <a:gd name="connsiteY5" fmla="*/ 2874 h 10001"/>
              <a:gd name="connsiteX0" fmla="*/ 2 w 10003"/>
              <a:gd name="connsiteY0" fmla="*/ 2874 h 10001"/>
              <a:gd name="connsiteX1" fmla="*/ 3235 w 10003"/>
              <a:gd name="connsiteY1" fmla="*/ 0 h 10001"/>
              <a:gd name="connsiteX2" fmla="*/ 10003 w 10003"/>
              <a:gd name="connsiteY2" fmla="*/ 1 h 10001"/>
              <a:gd name="connsiteX3" fmla="*/ 10003 w 10003"/>
              <a:gd name="connsiteY3" fmla="*/ 10001 h 10001"/>
              <a:gd name="connsiteX4" fmla="*/ 3 w 10003"/>
              <a:gd name="connsiteY4" fmla="*/ 10001 h 10001"/>
              <a:gd name="connsiteX5" fmla="*/ 2 w 10003"/>
              <a:gd name="connsiteY5" fmla="*/ 2874 h 10001"/>
              <a:gd name="connsiteX0" fmla="*/ 1 w 10007"/>
              <a:gd name="connsiteY0" fmla="*/ 2882 h 10001"/>
              <a:gd name="connsiteX1" fmla="*/ 3239 w 10007"/>
              <a:gd name="connsiteY1" fmla="*/ 0 h 10001"/>
              <a:gd name="connsiteX2" fmla="*/ 10007 w 10007"/>
              <a:gd name="connsiteY2" fmla="*/ 1 h 10001"/>
              <a:gd name="connsiteX3" fmla="*/ 10007 w 10007"/>
              <a:gd name="connsiteY3" fmla="*/ 10001 h 10001"/>
              <a:gd name="connsiteX4" fmla="*/ 7 w 10007"/>
              <a:gd name="connsiteY4" fmla="*/ 10001 h 10001"/>
              <a:gd name="connsiteX5" fmla="*/ 1 w 10007"/>
              <a:gd name="connsiteY5" fmla="*/ 2882 h 10001"/>
              <a:gd name="connsiteX0" fmla="*/ 1 w 10007"/>
              <a:gd name="connsiteY0" fmla="*/ 2882 h 10001"/>
              <a:gd name="connsiteX1" fmla="*/ 3239 w 10007"/>
              <a:gd name="connsiteY1" fmla="*/ 0 h 10001"/>
              <a:gd name="connsiteX2" fmla="*/ 10007 w 10007"/>
              <a:gd name="connsiteY2" fmla="*/ 1 h 10001"/>
              <a:gd name="connsiteX3" fmla="*/ 10007 w 10007"/>
              <a:gd name="connsiteY3" fmla="*/ 10001 h 10001"/>
              <a:gd name="connsiteX4" fmla="*/ 7 w 10007"/>
              <a:gd name="connsiteY4" fmla="*/ 10001 h 10001"/>
              <a:gd name="connsiteX5" fmla="*/ 1 w 10007"/>
              <a:gd name="connsiteY5" fmla="*/ 2882 h 10001"/>
              <a:gd name="connsiteX0" fmla="*/ 1 w 10007"/>
              <a:gd name="connsiteY0" fmla="*/ 2882 h 10001"/>
              <a:gd name="connsiteX1" fmla="*/ 3239 w 10007"/>
              <a:gd name="connsiteY1" fmla="*/ 0 h 10001"/>
              <a:gd name="connsiteX2" fmla="*/ 10007 w 10007"/>
              <a:gd name="connsiteY2" fmla="*/ 1 h 10001"/>
              <a:gd name="connsiteX3" fmla="*/ 10007 w 10007"/>
              <a:gd name="connsiteY3" fmla="*/ 10001 h 10001"/>
              <a:gd name="connsiteX4" fmla="*/ 7 w 10007"/>
              <a:gd name="connsiteY4" fmla="*/ 10001 h 10001"/>
              <a:gd name="connsiteX5" fmla="*/ 1 w 10007"/>
              <a:gd name="connsiteY5" fmla="*/ 2882 h 10001"/>
              <a:gd name="connsiteX0" fmla="*/ 1 w 10007"/>
              <a:gd name="connsiteY0" fmla="*/ 2882 h 10001"/>
              <a:gd name="connsiteX1" fmla="*/ 3239 w 10007"/>
              <a:gd name="connsiteY1" fmla="*/ 0 h 10001"/>
              <a:gd name="connsiteX2" fmla="*/ 10007 w 10007"/>
              <a:gd name="connsiteY2" fmla="*/ 1 h 10001"/>
              <a:gd name="connsiteX3" fmla="*/ 10007 w 10007"/>
              <a:gd name="connsiteY3" fmla="*/ 10001 h 10001"/>
              <a:gd name="connsiteX4" fmla="*/ 7 w 10007"/>
              <a:gd name="connsiteY4" fmla="*/ 10001 h 10001"/>
              <a:gd name="connsiteX5" fmla="*/ 1 w 10007"/>
              <a:gd name="connsiteY5" fmla="*/ 2882 h 10001"/>
              <a:gd name="connsiteX0" fmla="*/ 2 w 10003"/>
              <a:gd name="connsiteY0" fmla="*/ 2882 h 10001"/>
              <a:gd name="connsiteX1" fmla="*/ 3235 w 10003"/>
              <a:gd name="connsiteY1" fmla="*/ 0 h 10001"/>
              <a:gd name="connsiteX2" fmla="*/ 10003 w 10003"/>
              <a:gd name="connsiteY2" fmla="*/ 1 h 10001"/>
              <a:gd name="connsiteX3" fmla="*/ 10003 w 10003"/>
              <a:gd name="connsiteY3" fmla="*/ 10001 h 10001"/>
              <a:gd name="connsiteX4" fmla="*/ 3 w 10003"/>
              <a:gd name="connsiteY4" fmla="*/ 10001 h 10001"/>
              <a:gd name="connsiteX5" fmla="*/ 2 w 10003"/>
              <a:gd name="connsiteY5" fmla="*/ 2882 h 10001"/>
              <a:gd name="connsiteX0" fmla="*/ 8 w 10000"/>
              <a:gd name="connsiteY0" fmla="*/ 2882 h 10001"/>
              <a:gd name="connsiteX1" fmla="*/ 3232 w 10000"/>
              <a:gd name="connsiteY1" fmla="*/ 0 h 10001"/>
              <a:gd name="connsiteX2" fmla="*/ 10000 w 10000"/>
              <a:gd name="connsiteY2" fmla="*/ 1 h 10001"/>
              <a:gd name="connsiteX3" fmla="*/ 10000 w 10000"/>
              <a:gd name="connsiteY3" fmla="*/ 10001 h 10001"/>
              <a:gd name="connsiteX4" fmla="*/ 0 w 10000"/>
              <a:gd name="connsiteY4" fmla="*/ 10001 h 10001"/>
              <a:gd name="connsiteX5" fmla="*/ 8 w 10000"/>
              <a:gd name="connsiteY5" fmla="*/ 2882 h 10001"/>
              <a:gd name="connsiteX0" fmla="*/ 3 w 10000"/>
              <a:gd name="connsiteY0" fmla="*/ 2886 h 10001"/>
              <a:gd name="connsiteX1" fmla="*/ 3232 w 10000"/>
              <a:gd name="connsiteY1" fmla="*/ 0 h 10001"/>
              <a:gd name="connsiteX2" fmla="*/ 10000 w 10000"/>
              <a:gd name="connsiteY2" fmla="*/ 1 h 10001"/>
              <a:gd name="connsiteX3" fmla="*/ 10000 w 10000"/>
              <a:gd name="connsiteY3" fmla="*/ 10001 h 10001"/>
              <a:gd name="connsiteX4" fmla="*/ 0 w 10000"/>
              <a:gd name="connsiteY4" fmla="*/ 10001 h 10001"/>
              <a:gd name="connsiteX5" fmla="*/ 3 w 10000"/>
              <a:gd name="connsiteY5" fmla="*/ 2886 h 10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1">
                <a:moveTo>
                  <a:pt x="3" y="2886"/>
                </a:moveTo>
                <a:lnTo>
                  <a:pt x="3232" y="0"/>
                </a:lnTo>
                <a:lnTo>
                  <a:pt x="10000" y="1"/>
                </a:lnTo>
                <a:lnTo>
                  <a:pt x="10000" y="10001"/>
                </a:lnTo>
                <a:lnTo>
                  <a:pt x="0" y="10001"/>
                </a:lnTo>
                <a:cubicBezTo>
                  <a:pt x="6" y="7624"/>
                  <a:pt x="-3" y="5263"/>
                  <a:pt x="3" y="2886"/>
                </a:cubicBezTo>
                <a:close/>
              </a:path>
            </a:pathLst>
          </a:custGeom>
          <a:solidFill>
            <a:schemeClr val="accent2">
              <a:alpha val="74000"/>
            </a:schemeClr>
          </a:solidFill>
        </p:spPr>
        <p:txBody>
          <a:bodyPr/>
          <a:lstStyle>
            <a:lvl1pPr>
              <a:defRPr>
                <a:latin typeface="M05 Text Office" panose="020B0504040000000004" pitchFamily="34" charset="0"/>
              </a:defRPr>
            </a:lvl1pPr>
          </a:lstStyle>
          <a:p>
            <a:r>
              <a:rPr lang="de-DE"/>
              <a:t>Bild durch Klicken auf Symbol hinzufügen</a:t>
            </a:r>
          </a:p>
        </p:txBody>
      </p:sp>
      <p:sp>
        <p:nvSpPr>
          <p:cNvPr id="12" name="Rechteck: eine Ecke abgeschnitten 11">
            <a:extLst>
              <a:ext uri="{FF2B5EF4-FFF2-40B4-BE49-F238E27FC236}">
                <a16:creationId xmlns:a16="http://schemas.microsoft.com/office/drawing/2014/main" id="{4B06C45A-76C0-49E6-ABCF-DDEC4C896173}"/>
              </a:ext>
            </a:extLst>
          </p:cNvPr>
          <p:cNvSpPr/>
          <p:nvPr userDrawn="1"/>
        </p:nvSpPr>
        <p:spPr>
          <a:xfrm>
            <a:off x="0" y="0"/>
            <a:ext cx="6094780" cy="6858000"/>
          </a:xfrm>
          <a:prstGeom prst="snip1Rect">
            <a:avLst>
              <a:gd name="adj" fmla="val 3250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05 Text Office" panose="020B0504040000000004" pitchFamily="34" charset="0"/>
            </a:endParaRPr>
          </a:p>
        </p:txBody>
      </p:sp>
      <p:sp>
        <p:nvSpPr>
          <p:cNvPr id="14" name="Textplatzhalter 13">
            <a:extLst>
              <a:ext uri="{FF2B5EF4-FFF2-40B4-BE49-F238E27FC236}">
                <a16:creationId xmlns:a16="http://schemas.microsoft.com/office/drawing/2014/main" id="{EECB25AE-9574-4EFA-8AFF-BFDD997C040B}"/>
              </a:ext>
            </a:extLst>
          </p:cNvPr>
          <p:cNvSpPr>
            <a:spLocks noGrp="1"/>
          </p:cNvSpPr>
          <p:nvPr>
            <p:ph type="body" sz="quarter" idx="13" hasCustomPrompt="1"/>
          </p:nvPr>
        </p:nvSpPr>
        <p:spPr>
          <a:xfrm>
            <a:off x="513740" y="2578098"/>
            <a:ext cx="5067300" cy="2438400"/>
          </a:xfrm>
          <a:prstGeom prst="rect">
            <a:avLst/>
          </a:prstGeom>
        </p:spPr>
        <p:txBody>
          <a:bodyPr/>
          <a:lstStyle>
            <a:lvl1pPr marL="0" indent="0">
              <a:buNone/>
              <a:defRPr sz="3200" cap="all" baseline="0">
                <a:solidFill>
                  <a:schemeClr val="bg1"/>
                </a:solidFill>
                <a:latin typeface="M05 Text Office Bold" panose="020B0804040000000004" pitchFamily="34" charset="0"/>
              </a:defRPr>
            </a:lvl1pPr>
            <a:lvl2pPr>
              <a:defRPr sz="2000">
                <a:solidFill>
                  <a:schemeClr val="bg1"/>
                </a:solidFill>
                <a:latin typeface="+mj-lt"/>
              </a:defRPr>
            </a:lvl2pPr>
            <a:lvl3pPr>
              <a:defRPr sz="2000">
                <a:solidFill>
                  <a:schemeClr val="bg1"/>
                </a:solidFill>
                <a:latin typeface="+mj-lt"/>
              </a:defRPr>
            </a:lvl3pPr>
            <a:lvl4pPr>
              <a:defRPr sz="2000">
                <a:solidFill>
                  <a:schemeClr val="bg1"/>
                </a:solidFill>
                <a:latin typeface="+mj-lt"/>
              </a:defRPr>
            </a:lvl4pPr>
            <a:lvl5pPr>
              <a:defRPr sz="2000">
                <a:solidFill>
                  <a:schemeClr val="bg1"/>
                </a:solidFill>
                <a:latin typeface="+mj-lt"/>
              </a:defRPr>
            </a:lvl5pPr>
          </a:lstStyle>
          <a:p>
            <a:pPr lvl="0"/>
            <a:r>
              <a:rPr lang="de-DE"/>
              <a:t>Mastertextformat bearbeiten M05 Text </a:t>
            </a:r>
            <a:r>
              <a:rPr lang="de-DE" err="1"/>
              <a:t>bold</a:t>
            </a:r>
            <a:r>
              <a:rPr lang="de-DE"/>
              <a:t> </a:t>
            </a:r>
            <a:r>
              <a:rPr lang="de-DE" err="1"/>
              <a:t>pt</a:t>
            </a:r>
            <a:r>
              <a:rPr lang="de-DE"/>
              <a:t> 32</a:t>
            </a:r>
          </a:p>
        </p:txBody>
      </p:sp>
    </p:spTree>
    <p:extLst>
      <p:ext uri="{BB962C8B-B14F-4D97-AF65-F5344CB8AC3E}">
        <p14:creationId xmlns:p14="http://schemas.microsoft.com/office/powerpoint/2010/main" val="32376619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ild links mit Headline; mittiges Raster">
    <p:spTree>
      <p:nvGrpSpPr>
        <p:cNvPr id="1" name=""/>
        <p:cNvGrpSpPr/>
        <p:nvPr/>
      </p:nvGrpSpPr>
      <p:grpSpPr>
        <a:xfrm>
          <a:off x="0" y="0"/>
          <a:ext cx="0" cy="0"/>
          <a:chOff x="0" y="0"/>
          <a:chExt cx="0" cy="0"/>
        </a:xfrm>
      </p:grpSpPr>
      <p:grpSp>
        <p:nvGrpSpPr>
          <p:cNvPr id="8" name="Gruppieren 7">
            <a:extLst>
              <a:ext uri="{FF2B5EF4-FFF2-40B4-BE49-F238E27FC236}">
                <a16:creationId xmlns:a16="http://schemas.microsoft.com/office/drawing/2014/main" id="{0108B528-568E-4571-B955-15BCEEC3F401}"/>
              </a:ext>
            </a:extLst>
          </p:cNvPr>
          <p:cNvGrpSpPr>
            <a:grpSpLocks noChangeAspect="1"/>
          </p:cNvGrpSpPr>
          <p:nvPr userDrawn="1"/>
        </p:nvGrpSpPr>
        <p:grpSpPr>
          <a:xfrm>
            <a:off x="4128049" y="0"/>
            <a:ext cx="3935901" cy="1980000"/>
            <a:chOff x="-114411" y="-1"/>
            <a:chExt cx="1100501" cy="553622"/>
          </a:xfrm>
          <a:solidFill>
            <a:schemeClr val="tx2"/>
          </a:solidFill>
        </p:grpSpPr>
        <p:sp>
          <p:nvSpPr>
            <p:cNvPr id="6" name="Rechtwinkliges Dreieck 5">
              <a:extLst>
                <a:ext uri="{FF2B5EF4-FFF2-40B4-BE49-F238E27FC236}">
                  <a16:creationId xmlns:a16="http://schemas.microsoft.com/office/drawing/2014/main" id="{A3DC1893-A361-4127-A5FC-E174FD7B5812}"/>
                </a:ext>
              </a:extLst>
            </p:cNvPr>
            <p:cNvSpPr>
              <a:spLocks noChangeAspect="1"/>
            </p:cNvSpPr>
            <p:nvPr userDrawn="1"/>
          </p:nvSpPr>
          <p:spPr>
            <a:xfrm rot="10800000">
              <a:off x="-114411" y="-1"/>
              <a:ext cx="550350" cy="553622"/>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814" tIns="38407" rIns="76814" bIns="38407" numCol="1" spcCol="0" rtlCol="0" fromWordArt="0" anchor="ctr" anchorCtr="0" forceAA="0" compatLnSpc="1">
              <a:prstTxWarp prst="textNoShape">
                <a:avLst/>
              </a:prstTxWarp>
              <a:noAutofit/>
            </a:bodyPr>
            <a:lstStyle/>
            <a:p>
              <a:pPr algn="ctr"/>
              <a:endParaRPr lang="de-DE" sz="1512">
                <a:latin typeface="M05 Text Office" panose="020B0504040000000004" pitchFamily="34" charset="0"/>
              </a:endParaRPr>
            </a:p>
          </p:txBody>
        </p:sp>
        <p:sp>
          <p:nvSpPr>
            <p:cNvPr id="7" name="Rechtwinkliges Dreieck 6">
              <a:extLst>
                <a:ext uri="{FF2B5EF4-FFF2-40B4-BE49-F238E27FC236}">
                  <a16:creationId xmlns:a16="http://schemas.microsoft.com/office/drawing/2014/main" id="{8E734285-A9A2-49D3-9500-1568669190FE}"/>
                </a:ext>
              </a:extLst>
            </p:cNvPr>
            <p:cNvSpPr>
              <a:spLocks noChangeAspect="1"/>
            </p:cNvSpPr>
            <p:nvPr userDrawn="1"/>
          </p:nvSpPr>
          <p:spPr>
            <a:xfrm rot="10800000" flipH="1">
              <a:off x="435939" y="-1"/>
              <a:ext cx="550151" cy="553423"/>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814" tIns="38407" rIns="76814" bIns="38407" numCol="1" spcCol="0" rtlCol="0" fromWordArt="0" anchor="ctr" anchorCtr="0" forceAA="0" compatLnSpc="1">
              <a:prstTxWarp prst="textNoShape">
                <a:avLst/>
              </a:prstTxWarp>
              <a:noAutofit/>
            </a:bodyPr>
            <a:lstStyle/>
            <a:p>
              <a:pPr algn="ctr"/>
              <a:endParaRPr lang="de-DE" sz="1512">
                <a:latin typeface="M05 Text Office" panose="020B0504040000000004" pitchFamily="34" charset="0"/>
              </a:endParaRPr>
            </a:p>
          </p:txBody>
        </p:sp>
      </p:grpSp>
      <p:sp>
        <p:nvSpPr>
          <p:cNvPr id="12" name="Rechteck: eine Ecke abgeschnitten 11">
            <a:extLst>
              <a:ext uri="{FF2B5EF4-FFF2-40B4-BE49-F238E27FC236}">
                <a16:creationId xmlns:a16="http://schemas.microsoft.com/office/drawing/2014/main" id="{4B06C45A-76C0-49E6-ABCF-DDEC4C896173}"/>
              </a:ext>
            </a:extLst>
          </p:cNvPr>
          <p:cNvSpPr/>
          <p:nvPr userDrawn="1"/>
        </p:nvSpPr>
        <p:spPr>
          <a:xfrm flipH="1">
            <a:off x="6094780" y="0"/>
            <a:ext cx="6094780" cy="6858000"/>
          </a:xfrm>
          <a:prstGeom prst="snip1Rect">
            <a:avLst>
              <a:gd name="adj" fmla="val 32252"/>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05 Text Office" panose="020B0504040000000004" pitchFamily="34" charset="0"/>
            </a:endParaRPr>
          </a:p>
        </p:txBody>
      </p:sp>
      <p:sp>
        <p:nvSpPr>
          <p:cNvPr id="14" name="Textplatzhalter 13">
            <a:extLst>
              <a:ext uri="{FF2B5EF4-FFF2-40B4-BE49-F238E27FC236}">
                <a16:creationId xmlns:a16="http://schemas.microsoft.com/office/drawing/2014/main" id="{EECB25AE-9574-4EFA-8AFF-BFDD997C040B}"/>
              </a:ext>
            </a:extLst>
          </p:cNvPr>
          <p:cNvSpPr>
            <a:spLocks noGrp="1"/>
          </p:cNvSpPr>
          <p:nvPr>
            <p:ph type="body" sz="quarter" idx="13" hasCustomPrompt="1"/>
          </p:nvPr>
        </p:nvSpPr>
        <p:spPr>
          <a:xfrm>
            <a:off x="6357257" y="2578098"/>
            <a:ext cx="5721531" cy="2438400"/>
          </a:xfrm>
          <a:prstGeom prst="rect">
            <a:avLst/>
          </a:prstGeom>
        </p:spPr>
        <p:txBody>
          <a:bodyPr/>
          <a:lstStyle>
            <a:lvl1pPr marL="0" indent="0">
              <a:buNone/>
              <a:defRPr sz="3200" cap="all" baseline="0">
                <a:solidFill>
                  <a:schemeClr val="bg1"/>
                </a:solidFill>
                <a:latin typeface="M05 Text Office Bold" panose="020B0804040000000004" pitchFamily="34" charset="0"/>
              </a:defRPr>
            </a:lvl1pPr>
            <a:lvl2pPr>
              <a:defRPr sz="2000">
                <a:solidFill>
                  <a:schemeClr val="bg1"/>
                </a:solidFill>
                <a:latin typeface="+mj-lt"/>
              </a:defRPr>
            </a:lvl2pPr>
            <a:lvl3pPr>
              <a:defRPr sz="2000">
                <a:solidFill>
                  <a:schemeClr val="bg1"/>
                </a:solidFill>
                <a:latin typeface="+mj-lt"/>
              </a:defRPr>
            </a:lvl3pPr>
            <a:lvl4pPr>
              <a:defRPr sz="2000">
                <a:solidFill>
                  <a:schemeClr val="bg1"/>
                </a:solidFill>
                <a:latin typeface="+mj-lt"/>
              </a:defRPr>
            </a:lvl4pPr>
            <a:lvl5pPr>
              <a:defRPr sz="2000">
                <a:solidFill>
                  <a:schemeClr val="bg1"/>
                </a:solidFill>
                <a:latin typeface="+mj-lt"/>
              </a:defRPr>
            </a:lvl5pPr>
          </a:lstStyle>
          <a:p>
            <a:pPr lvl="0"/>
            <a:r>
              <a:rPr lang="de-DE"/>
              <a:t>Mastertextformat bearbeiten M05 Text </a:t>
            </a:r>
            <a:r>
              <a:rPr lang="de-DE" err="1"/>
              <a:t>bold</a:t>
            </a:r>
            <a:r>
              <a:rPr lang="de-DE"/>
              <a:t> </a:t>
            </a:r>
            <a:r>
              <a:rPr lang="de-DE" err="1"/>
              <a:t>pt</a:t>
            </a:r>
            <a:r>
              <a:rPr lang="de-DE"/>
              <a:t> 32</a:t>
            </a:r>
          </a:p>
        </p:txBody>
      </p:sp>
      <p:sp>
        <p:nvSpPr>
          <p:cNvPr id="5" name="Bildplatzhalter 4">
            <a:extLst>
              <a:ext uri="{FF2B5EF4-FFF2-40B4-BE49-F238E27FC236}">
                <a16:creationId xmlns:a16="http://schemas.microsoft.com/office/drawing/2014/main" id="{E88C28F9-B9E9-4584-B82B-B8A06CFE5E64}"/>
              </a:ext>
            </a:extLst>
          </p:cNvPr>
          <p:cNvSpPr>
            <a:spLocks noGrp="1"/>
          </p:cNvSpPr>
          <p:nvPr>
            <p:ph type="pic" sz="quarter" idx="15"/>
          </p:nvPr>
        </p:nvSpPr>
        <p:spPr>
          <a:xfrm>
            <a:off x="0" y="0"/>
            <a:ext cx="6095519" cy="6858000"/>
          </a:xfrm>
          <a:custGeom>
            <a:avLst/>
            <a:gdLst>
              <a:gd name="connsiteX0" fmla="*/ 0 w 6094413"/>
              <a:gd name="connsiteY0" fmla="*/ 0 h 6858000"/>
              <a:gd name="connsiteX1" fmla="*/ 4130854 w 6094413"/>
              <a:gd name="connsiteY1" fmla="*/ 0 h 6858000"/>
              <a:gd name="connsiteX2" fmla="*/ 6094413 w 6094413"/>
              <a:gd name="connsiteY2" fmla="*/ 1963559 h 6858000"/>
              <a:gd name="connsiteX3" fmla="*/ 6094413 w 6094413"/>
              <a:gd name="connsiteY3" fmla="*/ 6858000 h 6858000"/>
              <a:gd name="connsiteX4" fmla="*/ 0 w 6094413"/>
              <a:gd name="connsiteY4" fmla="*/ 6858000 h 6858000"/>
              <a:gd name="connsiteX5" fmla="*/ 0 w 6094413"/>
              <a:gd name="connsiteY5" fmla="*/ 0 h 6858000"/>
              <a:gd name="connsiteX0" fmla="*/ 0 w 6094413"/>
              <a:gd name="connsiteY0" fmla="*/ 0 h 6858000"/>
              <a:gd name="connsiteX1" fmla="*/ 4130854 w 6094413"/>
              <a:gd name="connsiteY1" fmla="*/ 0 h 6858000"/>
              <a:gd name="connsiteX2" fmla="*/ 6086729 w 6094413"/>
              <a:gd name="connsiteY2" fmla="*/ 1978927 h 6858000"/>
              <a:gd name="connsiteX3" fmla="*/ 6094413 w 6094413"/>
              <a:gd name="connsiteY3" fmla="*/ 6858000 h 6858000"/>
              <a:gd name="connsiteX4" fmla="*/ 0 w 6094413"/>
              <a:gd name="connsiteY4" fmla="*/ 6858000 h 6858000"/>
              <a:gd name="connsiteX5" fmla="*/ 0 w 6094413"/>
              <a:gd name="connsiteY5" fmla="*/ 0 h 6858000"/>
              <a:gd name="connsiteX0" fmla="*/ 0 w 6095152"/>
              <a:gd name="connsiteY0" fmla="*/ 0 h 6858000"/>
              <a:gd name="connsiteX1" fmla="*/ 4130854 w 6095152"/>
              <a:gd name="connsiteY1" fmla="*/ 0 h 6858000"/>
              <a:gd name="connsiteX2" fmla="*/ 6094413 w 6095152"/>
              <a:gd name="connsiteY2" fmla="*/ 1978927 h 6858000"/>
              <a:gd name="connsiteX3" fmla="*/ 6094413 w 6095152"/>
              <a:gd name="connsiteY3" fmla="*/ 6858000 h 6858000"/>
              <a:gd name="connsiteX4" fmla="*/ 0 w 6095152"/>
              <a:gd name="connsiteY4" fmla="*/ 6858000 h 6858000"/>
              <a:gd name="connsiteX5" fmla="*/ 0 w 6095152"/>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5152" h="6858000">
                <a:moveTo>
                  <a:pt x="0" y="0"/>
                </a:moveTo>
                <a:lnTo>
                  <a:pt x="4130854" y="0"/>
                </a:lnTo>
                <a:lnTo>
                  <a:pt x="6094413" y="1978927"/>
                </a:lnTo>
                <a:cubicBezTo>
                  <a:pt x="6096974" y="3605285"/>
                  <a:pt x="6091852" y="5231642"/>
                  <a:pt x="6094413" y="6858000"/>
                </a:cubicBezTo>
                <a:lnTo>
                  <a:pt x="0" y="6858000"/>
                </a:lnTo>
                <a:lnTo>
                  <a:pt x="0" y="0"/>
                </a:lnTo>
                <a:close/>
              </a:path>
            </a:pathLst>
          </a:custGeom>
          <a:solidFill>
            <a:schemeClr val="accent2"/>
          </a:solidFill>
        </p:spPr>
        <p:txBody>
          <a:bodyPr/>
          <a:lstStyle>
            <a:lvl1pPr>
              <a:defRPr>
                <a:latin typeface="M05 Text Office" panose="020B0504040000000004" pitchFamily="34" charset="0"/>
              </a:defRPr>
            </a:lvl1pPr>
          </a:lstStyle>
          <a:p>
            <a:r>
              <a:rPr lang="de-DE"/>
              <a:t>Bild durch Klicken auf Symbol hinzufügen</a:t>
            </a:r>
          </a:p>
        </p:txBody>
      </p:sp>
    </p:spTree>
    <p:extLst>
      <p:ext uri="{BB962C8B-B14F-4D97-AF65-F5344CB8AC3E}">
        <p14:creationId xmlns:p14="http://schemas.microsoft.com/office/powerpoint/2010/main" val="40894953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ild rechts mit Headline; versetztes Raster">
    <p:spTree>
      <p:nvGrpSpPr>
        <p:cNvPr id="1" name=""/>
        <p:cNvGrpSpPr/>
        <p:nvPr/>
      </p:nvGrpSpPr>
      <p:grpSpPr>
        <a:xfrm>
          <a:off x="0" y="0"/>
          <a:ext cx="0" cy="0"/>
          <a:chOff x="0" y="0"/>
          <a:chExt cx="0" cy="0"/>
        </a:xfrm>
      </p:grpSpPr>
      <p:grpSp>
        <p:nvGrpSpPr>
          <p:cNvPr id="5" name="Gruppieren 4">
            <a:extLst>
              <a:ext uri="{FF2B5EF4-FFF2-40B4-BE49-F238E27FC236}">
                <a16:creationId xmlns:a16="http://schemas.microsoft.com/office/drawing/2014/main" id="{76C9C31E-07B4-4A55-8EF0-8AA20049D5F4}"/>
              </a:ext>
            </a:extLst>
          </p:cNvPr>
          <p:cNvGrpSpPr>
            <a:grpSpLocks noChangeAspect="1"/>
          </p:cNvGrpSpPr>
          <p:nvPr userDrawn="1"/>
        </p:nvGrpSpPr>
        <p:grpSpPr>
          <a:xfrm>
            <a:off x="2858049" y="0"/>
            <a:ext cx="3935901" cy="1980000"/>
            <a:chOff x="-114411" y="-1"/>
            <a:chExt cx="1100501" cy="553622"/>
          </a:xfrm>
        </p:grpSpPr>
        <p:sp>
          <p:nvSpPr>
            <p:cNvPr id="6" name="Rechtwinkliges Dreieck 5">
              <a:extLst>
                <a:ext uri="{FF2B5EF4-FFF2-40B4-BE49-F238E27FC236}">
                  <a16:creationId xmlns:a16="http://schemas.microsoft.com/office/drawing/2014/main" id="{7830A268-5885-43E1-9716-29AA3C7D44EA}"/>
                </a:ext>
              </a:extLst>
            </p:cNvPr>
            <p:cNvSpPr>
              <a:spLocks noChangeAspect="1"/>
            </p:cNvSpPr>
            <p:nvPr userDrawn="1"/>
          </p:nvSpPr>
          <p:spPr>
            <a:xfrm rot="10800000">
              <a:off x="-114411" y="-1"/>
              <a:ext cx="550350" cy="553622"/>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814" tIns="38407" rIns="76814" bIns="38407" numCol="1" spcCol="0" rtlCol="0" fromWordArt="0" anchor="ctr" anchorCtr="0" forceAA="0" compatLnSpc="1">
              <a:prstTxWarp prst="textNoShape">
                <a:avLst/>
              </a:prstTxWarp>
              <a:noAutofit/>
            </a:bodyPr>
            <a:lstStyle/>
            <a:p>
              <a:pPr algn="ctr"/>
              <a:endParaRPr lang="de-DE" sz="1512">
                <a:latin typeface="M05 Text Office" panose="020B0504040000000004" pitchFamily="34" charset="0"/>
              </a:endParaRPr>
            </a:p>
          </p:txBody>
        </p:sp>
        <p:sp>
          <p:nvSpPr>
            <p:cNvPr id="7" name="Rechtwinkliges Dreieck 6">
              <a:extLst>
                <a:ext uri="{FF2B5EF4-FFF2-40B4-BE49-F238E27FC236}">
                  <a16:creationId xmlns:a16="http://schemas.microsoft.com/office/drawing/2014/main" id="{1FB6CEE0-2AF9-485F-86FF-20F57F02C944}"/>
                </a:ext>
              </a:extLst>
            </p:cNvPr>
            <p:cNvSpPr>
              <a:spLocks noChangeAspect="1"/>
            </p:cNvSpPr>
            <p:nvPr userDrawn="1"/>
          </p:nvSpPr>
          <p:spPr>
            <a:xfrm rot="10800000" flipH="1">
              <a:off x="435939" y="-1"/>
              <a:ext cx="550151" cy="553423"/>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814" tIns="38407" rIns="76814" bIns="38407" numCol="1" spcCol="0" rtlCol="0" fromWordArt="0" anchor="ctr" anchorCtr="0" forceAA="0" compatLnSpc="1">
              <a:prstTxWarp prst="textNoShape">
                <a:avLst/>
              </a:prstTxWarp>
              <a:noAutofit/>
            </a:bodyPr>
            <a:lstStyle/>
            <a:p>
              <a:pPr algn="ctr"/>
              <a:endParaRPr lang="de-DE" sz="1512">
                <a:latin typeface="M05 Text Office" panose="020B0504040000000004" pitchFamily="34" charset="0"/>
              </a:endParaRPr>
            </a:p>
          </p:txBody>
        </p:sp>
      </p:grpSp>
      <p:sp>
        <p:nvSpPr>
          <p:cNvPr id="9" name="Rechteck: eine Ecke abgeschnitten 8">
            <a:extLst>
              <a:ext uri="{FF2B5EF4-FFF2-40B4-BE49-F238E27FC236}">
                <a16:creationId xmlns:a16="http://schemas.microsoft.com/office/drawing/2014/main" id="{4A4143CF-26EB-4972-968A-2F935DB7DCAF}"/>
              </a:ext>
            </a:extLst>
          </p:cNvPr>
          <p:cNvSpPr/>
          <p:nvPr userDrawn="1"/>
        </p:nvSpPr>
        <p:spPr>
          <a:xfrm>
            <a:off x="0" y="0"/>
            <a:ext cx="4826000" cy="6858000"/>
          </a:xfrm>
          <a:prstGeom prst="snip1Rect">
            <a:avLst>
              <a:gd name="adj" fmla="val 4092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05 Text Office" panose="020B0504040000000004" pitchFamily="34" charset="0"/>
            </a:endParaRPr>
          </a:p>
        </p:txBody>
      </p:sp>
      <p:sp>
        <p:nvSpPr>
          <p:cNvPr id="10" name="Textplatzhalter 13">
            <a:extLst>
              <a:ext uri="{FF2B5EF4-FFF2-40B4-BE49-F238E27FC236}">
                <a16:creationId xmlns:a16="http://schemas.microsoft.com/office/drawing/2014/main" id="{489E0638-C032-4A68-95FC-28D6B8392CF3}"/>
              </a:ext>
            </a:extLst>
          </p:cNvPr>
          <p:cNvSpPr>
            <a:spLocks noGrp="1"/>
          </p:cNvSpPr>
          <p:nvPr>
            <p:ph type="body" sz="quarter" idx="13" hasCustomPrompt="1"/>
          </p:nvPr>
        </p:nvSpPr>
        <p:spPr>
          <a:xfrm>
            <a:off x="361340" y="2266682"/>
            <a:ext cx="3804260" cy="3151511"/>
          </a:xfrm>
          <a:prstGeom prst="rect">
            <a:avLst/>
          </a:prstGeom>
        </p:spPr>
        <p:txBody>
          <a:bodyPr/>
          <a:lstStyle>
            <a:lvl1pPr marL="0" indent="0">
              <a:buNone/>
              <a:defRPr sz="3200" cap="all" baseline="0">
                <a:solidFill>
                  <a:schemeClr val="bg1"/>
                </a:solidFill>
                <a:latin typeface="M05 Text Office Bold" panose="020B0804040000000004" pitchFamily="34" charset="0"/>
              </a:defRPr>
            </a:lvl1pPr>
            <a:lvl2pPr>
              <a:defRPr sz="2000">
                <a:solidFill>
                  <a:schemeClr val="bg1"/>
                </a:solidFill>
                <a:latin typeface="+mj-lt"/>
              </a:defRPr>
            </a:lvl2pPr>
            <a:lvl3pPr>
              <a:defRPr sz="2000">
                <a:solidFill>
                  <a:schemeClr val="bg1"/>
                </a:solidFill>
                <a:latin typeface="+mj-lt"/>
              </a:defRPr>
            </a:lvl3pPr>
            <a:lvl4pPr>
              <a:defRPr sz="2000">
                <a:solidFill>
                  <a:schemeClr val="bg1"/>
                </a:solidFill>
                <a:latin typeface="+mj-lt"/>
              </a:defRPr>
            </a:lvl4pPr>
            <a:lvl5pPr>
              <a:defRPr sz="2000">
                <a:solidFill>
                  <a:schemeClr val="bg1"/>
                </a:solidFill>
                <a:latin typeface="+mj-lt"/>
              </a:defRPr>
            </a:lvl5pPr>
          </a:lstStyle>
          <a:p>
            <a:pPr lvl="0"/>
            <a:r>
              <a:rPr lang="de-DE"/>
              <a:t>Mastertextformat bearbeiten M05 Text </a:t>
            </a:r>
            <a:r>
              <a:rPr lang="de-DE" err="1"/>
              <a:t>bold</a:t>
            </a:r>
            <a:r>
              <a:rPr lang="de-DE"/>
              <a:t> </a:t>
            </a:r>
            <a:r>
              <a:rPr lang="de-DE" err="1"/>
              <a:t>pt</a:t>
            </a:r>
            <a:r>
              <a:rPr lang="de-DE"/>
              <a:t> 32</a:t>
            </a:r>
          </a:p>
        </p:txBody>
      </p:sp>
      <p:sp>
        <p:nvSpPr>
          <p:cNvPr id="3" name="Bildplatzhalter 2">
            <a:extLst>
              <a:ext uri="{FF2B5EF4-FFF2-40B4-BE49-F238E27FC236}">
                <a16:creationId xmlns:a16="http://schemas.microsoft.com/office/drawing/2014/main" id="{38DC7AA1-8A05-4653-96D8-BF51518D3613}"/>
              </a:ext>
            </a:extLst>
          </p:cNvPr>
          <p:cNvSpPr>
            <a:spLocks noGrp="1"/>
          </p:cNvSpPr>
          <p:nvPr>
            <p:ph type="pic" sz="quarter" idx="15"/>
          </p:nvPr>
        </p:nvSpPr>
        <p:spPr>
          <a:xfrm flipH="1">
            <a:off x="4826000" y="0"/>
            <a:ext cx="7366000" cy="6858000"/>
          </a:xfrm>
          <a:custGeom>
            <a:avLst/>
            <a:gdLst>
              <a:gd name="connsiteX0" fmla="*/ 0 w 7366000"/>
              <a:gd name="connsiteY0" fmla="*/ 0 h 6858000"/>
              <a:gd name="connsiteX1" fmla="*/ 5391925 w 7366000"/>
              <a:gd name="connsiteY1" fmla="*/ 0 h 6858000"/>
              <a:gd name="connsiteX2" fmla="*/ 7366000 w 7366000"/>
              <a:gd name="connsiteY2" fmla="*/ 1974075 h 6858000"/>
              <a:gd name="connsiteX3" fmla="*/ 7366000 w 7366000"/>
              <a:gd name="connsiteY3" fmla="*/ 6858000 h 6858000"/>
              <a:gd name="connsiteX4" fmla="*/ 0 w 7366000"/>
              <a:gd name="connsiteY4" fmla="*/ 6858000 h 6858000"/>
              <a:gd name="connsiteX5" fmla="*/ 0 w 7366000"/>
              <a:gd name="connsiteY5" fmla="*/ 0 h 6858000"/>
              <a:gd name="connsiteX0" fmla="*/ 0 w 7366000"/>
              <a:gd name="connsiteY0" fmla="*/ 0 h 6858000"/>
              <a:gd name="connsiteX1" fmla="*/ 5394306 w 7366000"/>
              <a:gd name="connsiteY1" fmla="*/ 0 h 6858000"/>
              <a:gd name="connsiteX2" fmla="*/ 7366000 w 7366000"/>
              <a:gd name="connsiteY2" fmla="*/ 1974075 h 6858000"/>
              <a:gd name="connsiteX3" fmla="*/ 7366000 w 7366000"/>
              <a:gd name="connsiteY3" fmla="*/ 6858000 h 6858000"/>
              <a:gd name="connsiteX4" fmla="*/ 0 w 7366000"/>
              <a:gd name="connsiteY4" fmla="*/ 6858000 h 6858000"/>
              <a:gd name="connsiteX5" fmla="*/ 0 w 7366000"/>
              <a:gd name="connsiteY5" fmla="*/ 0 h 6858000"/>
              <a:gd name="connsiteX0" fmla="*/ 0 w 7366000"/>
              <a:gd name="connsiteY0" fmla="*/ 0 h 6858000"/>
              <a:gd name="connsiteX1" fmla="*/ 5396687 w 7366000"/>
              <a:gd name="connsiteY1" fmla="*/ 0 h 6858000"/>
              <a:gd name="connsiteX2" fmla="*/ 7366000 w 7366000"/>
              <a:gd name="connsiteY2" fmla="*/ 1974075 h 6858000"/>
              <a:gd name="connsiteX3" fmla="*/ 7366000 w 7366000"/>
              <a:gd name="connsiteY3" fmla="*/ 6858000 h 6858000"/>
              <a:gd name="connsiteX4" fmla="*/ 0 w 7366000"/>
              <a:gd name="connsiteY4" fmla="*/ 6858000 h 6858000"/>
              <a:gd name="connsiteX5" fmla="*/ 0 w 7366000"/>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66000" h="6858000">
                <a:moveTo>
                  <a:pt x="0" y="0"/>
                </a:moveTo>
                <a:lnTo>
                  <a:pt x="5396687" y="0"/>
                </a:lnTo>
                <a:lnTo>
                  <a:pt x="7366000" y="1974075"/>
                </a:lnTo>
                <a:lnTo>
                  <a:pt x="7366000" y="6858000"/>
                </a:lnTo>
                <a:lnTo>
                  <a:pt x="0" y="6858000"/>
                </a:lnTo>
                <a:lnTo>
                  <a:pt x="0" y="0"/>
                </a:lnTo>
                <a:close/>
              </a:path>
            </a:pathLst>
          </a:custGeom>
          <a:solidFill>
            <a:schemeClr val="accent2"/>
          </a:solidFill>
        </p:spPr>
        <p:txBody>
          <a:bodyPr/>
          <a:lstStyle>
            <a:lvl1pPr>
              <a:defRPr>
                <a:latin typeface="M05 Text Office" panose="020B0504040000000004" pitchFamily="34" charset="0"/>
              </a:defRPr>
            </a:lvl1pPr>
          </a:lstStyle>
          <a:p>
            <a:r>
              <a:rPr lang="de-DE"/>
              <a:t>Bild durch Klicken auf Symbol hinzufügen</a:t>
            </a:r>
          </a:p>
        </p:txBody>
      </p:sp>
    </p:spTree>
    <p:extLst>
      <p:ext uri="{BB962C8B-B14F-4D97-AF65-F5344CB8AC3E}">
        <p14:creationId xmlns:p14="http://schemas.microsoft.com/office/powerpoint/2010/main" val="4220326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rennchart">
    <p:bg>
      <p:bgRef idx="1001">
        <a:schemeClr val="bg1"/>
      </p:bgRef>
    </p:bg>
    <p:spTree>
      <p:nvGrpSpPr>
        <p:cNvPr id="1" name=""/>
        <p:cNvGrpSpPr/>
        <p:nvPr/>
      </p:nvGrpSpPr>
      <p:grpSpPr>
        <a:xfrm>
          <a:off x="0" y="0"/>
          <a:ext cx="0" cy="0"/>
          <a:chOff x="0" y="0"/>
          <a:chExt cx="0" cy="0"/>
        </a:xfrm>
      </p:grpSpPr>
      <p:pic>
        <p:nvPicPr>
          <p:cNvPr id="2051" name="E96C43E3-C4F0-467D-9833-19E296E55D2C" descr="8EBF3169-34F6-4E66-9940-CF0E05A5BF19@fritz">
            <a:extLst>
              <a:ext uri="{FF2B5EF4-FFF2-40B4-BE49-F238E27FC236}">
                <a16:creationId xmlns:a16="http://schemas.microsoft.com/office/drawing/2014/main" id="{0E1C9B11-9C06-4B2C-B724-47D6E5FF98FE}"/>
              </a:ext>
            </a:extLst>
          </p:cNvPr>
          <p:cNvPicPr>
            <a:picLocks noChangeAspect="1" noChangeArrowheads="1"/>
          </p:cNvPicPr>
          <p:nvPr userDrawn="1"/>
        </p:nvPicPr>
        <p:blipFill>
          <a:blip r:embed="rId2">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platzhalter 5">
            <a:extLst>
              <a:ext uri="{FF2B5EF4-FFF2-40B4-BE49-F238E27FC236}">
                <a16:creationId xmlns:a16="http://schemas.microsoft.com/office/drawing/2014/main" id="{5FA4794C-3A18-4F61-A8E7-6C51A5F947C5}"/>
              </a:ext>
            </a:extLst>
          </p:cNvPr>
          <p:cNvSpPr>
            <a:spLocks noGrp="1"/>
          </p:cNvSpPr>
          <p:nvPr>
            <p:ph type="body" sz="quarter" idx="10" hasCustomPrompt="1"/>
          </p:nvPr>
        </p:nvSpPr>
        <p:spPr>
          <a:xfrm>
            <a:off x="515938" y="1881187"/>
            <a:ext cx="9428162" cy="3405187"/>
          </a:xfrm>
          <a:prstGeom prst="rect">
            <a:avLst/>
          </a:prstGeom>
        </p:spPr>
        <p:txBody>
          <a:bodyPr/>
          <a:lstStyle>
            <a:lvl1pPr marL="0" indent="0">
              <a:buNone/>
              <a:defRPr sz="4800" b="1" cap="all" baseline="0">
                <a:solidFill>
                  <a:schemeClr val="bg1"/>
                </a:solidFill>
                <a:latin typeface="M05 Text Office Bold" panose="020B0804040000000004" pitchFamily="34" charset="0"/>
              </a:defRPr>
            </a:lvl1pPr>
          </a:lstStyle>
          <a:p>
            <a:pPr lvl="0"/>
            <a:r>
              <a:rPr lang="de-DE"/>
              <a:t>TRENNCHART M05 </a:t>
            </a:r>
            <a:r>
              <a:rPr lang="de-DE" err="1"/>
              <a:t>text</a:t>
            </a:r>
            <a:r>
              <a:rPr lang="de-DE"/>
              <a:t> </a:t>
            </a:r>
            <a:r>
              <a:rPr lang="de-DE" err="1"/>
              <a:t>bold</a:t>
            </a:r>
            <a:r>
              <a:rPr lang="de-DE"/>
              <a:t> 48 </a:t>
            </a:r>
            <a:r>
              <a:rPr lang="de-DE" err="1"/>
              <a:t>pt</a:t>
            </a:r>
            <a:r>
              <a:rPr lang="de-DE"/>
              <a:t> – reines </a:t>
            </a:r>
            <a:r>
              <a:rPr lang="de-DE" err="1"/>
              <a:t>textchart</a:t>
            </a:r>
            <a:r>
              <a:rPr lang="de-DE"/>
              <a:t> mit kernaussage zur </a:t>
            </a:r>
            <a:r>
              <a:rPr lang="de-DE" err="1"/>
              <a:t>überleitung</a:t>
            </a:r>
            <a:r>
              <a:rPr lang="de-DE"/>
              <a:t> auf das nächste </a:t>
            </a:r>
            <a:r>
              <a:rPr lang="de-DE" err="1"/>
              <a:t>kapitel</a:t>
            </a:r>
            <a:endParaRPr lang="de-DE"/>
          </a:p>
        </p:txBody>
      </p:sp>
    </p:spTree>
    <p:extLst>
      <p:ext uri="{BB962C8B-B14F-4D97-AF65-F5344CB8AC3E}">
        <p14:creationId xmlns:p14="http://schemas.microsoft.com/office/powerpoint/2010/main" val="1710422321"/>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ild links mit Headline; versetztes Raster">
    <p:spTree>
      <p:nvGrpSpPr>
        <p:cNvPr id="1" name=""/>
        <p:cNvGrpSpPr/>
        <p:nvPr/>
      </p:nvGrpSpPr>
      <p:grpSpPr>
        <a:xfrm>
          <a:off x="0" y="0"/>
          <a:ext cx="0" cy="0"/>
          <a:chOff x="0" y="0"/>
          <a:chExt cx="0" cy="0"/>
        </a:xfrm>
      </p:grpSpPr>
      <p:grpSp>
        <p:nvGrpSpPr>
          <p:cNvPr id="5" name="Gruppieren 4">
            <a:extLst>
              <a:ext uri="{FF2B5EF4-FFF2-40B4-BE49-F238E27FC236}">
                <a16:creationId xmlns:a16="http://schemas.microsoft.com/office/drawing/2014/main" id="{76C9C31E-07B4-4A55-8EF0-8AA20049D5F4}"/>
              </a:ext>
            </a:extLst>
          </p:cNvPr>
          <p:cNvGrpSpPr>
            <a:grpSpLocks noChangeAspect="1"/>
          </p:cNvGrpSpPr>
          <p:nvPr userDrawn="1"/>
        </p:nvGrpSpPr>
        <p:grpSpPr>
          <a:xfrm>
            <a:off x="5398049" y="0"/>
            <a:ext cx="3935901" cy="1980000"/>
            <a:chOff x="-114411" y="-1"/>
            <a:chExt cx="1100501" cy="553622"/>
          </a:xfrm>
        </p:grpSpPr>
        <p:sp>
          <p:nvSpPr>
            <p:cNvPr id="6" name="Rechtwinkliges Dreieck 5">
              <a:extLst>
                <a:ext uri="{FF2B5EF4-FFF2-40B4-BE49-F238E27FC236}">
                  <a16:creationId xmlns:a16="http://schemas.microsoft.com/office/drawing/2014/main" id="{7830A268-5885-43E1-9716-29AA3C7D44EA}"/>
                </a:ext>
              </a:extLst>
            </p:cNvPr>
            <p:cNvSpPr>
              <a:spLocks noChangeAspect="1"/>
            </p:cNvSpPr>
            <p:nvPr userDrawn="1"/>
          </p:nvSpPr>
          <p:spPr>
            <a:xfrm rot="10800000">
              <a:off x="-114411" y="-1"/>
              <a:ext cx="550350" cy="553622"/>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814" tIns="38407" rIns="76814" bIns="38407" numCol="1" spcCol="0" rtlCol="0" fromWordArt="0" anchor="ctr" anchorCtr="0" forceAA="0" compatLnSpc="1">
              <a:prstTxWarp prst="textNoShape">
                <a:avLst/>
              </a:prstTxWarp>
              <a:noAutofit/>
            </a:bodyPr>
            <a:lstStyle/>
            <a:p>
              <a:pPr algn="ctr"/>
              <a:endParaRPr lang="de-DE" sz="1512">
                <a:latin typeface="M05 Text Office" panose="020B0504040000000004" pitchFamily="34" charset="0"/>
              </a:endParaRPr>
            </a:p>
          </p:txBody>
        </p:sp>
        <p:sp>
          <p:nvSpPr>
            <p:cNvPr id="7" name="Rechtwinkliges Dreieck 6">
              <a:extLst>
                <a:ext uri="{FF2B5EF4-FFF2-40B4-BE49-F238E27FC236}">
                  <a16:creationId xmlns:a16="http://schemas.microsoft.com/office/drawing/2014/main" id="{1FB6CEE0-2AF9-485F-86FF-20F57F02C944}"/>
                </a:ext>
              </a:extLst>
            </p:cNvPr>
            <p:cNvSpPr>
              <a:spLocks noChangeAspect="1"/>
            </p:cNvSpPr>
            <p:nvPr userDrawn="1"/>
          </p:nvSpPr>
          <p:spPr>
            <a:xfrm rot="10800000" flipH="1">
              <a:off x="435939" y="-1"/>
              <a:ext cx="550151" cy="553423"/>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814" tIns="38407" rIns="76814" bIns="38407" numCol="1" spcCol="0" rtlCol="0" fromWordArt="0" anchor="ctr" anchorCtr="0" forceAA="0" compatLnSpc="1">
              <a:prstTxWarp prst="textNoShape">
                <a:avLst/>
              </a:prstTxWarp>
              <a:noAutofit/>
            </a:bodyPr>
            <a:lstStyle/>
            <a:p>
              <a:pPr algn="ctr"/>
              <a:endParaRPr lang="de-DE" sz="1512">
                <a:latin typeface="M05 Text Office" panose="020B0504040000000004" pitchFamily="34" charset="0"/>
              </a:endParaRPr>
            </a:p>
          </p:txBody>
        </p:sp>
      </p:grpSp>
      <p:sp>
        <p:nvSpPr>
          <p:cNvPr id="9" name="Rechteck: eine Ecke abgeschnitten 8">
            <a:extLst>
              <a:ext uri="{FF2B5EF4-FFF2-40B4-BE49-F238E27FC236}">
                <a16:creationId xmlns:a16="http://schemas.microsoft.com/office/drawing/2014/main" id="{4A4143CF-26EB-4972-968A-2F935DB7DCAF}"/>
              </a:ext>
            </a:extLst>
          </p:cNvPr>
          <p:cNvSpPr/>
          <p:nvPr userDrawn="1"/>
        </p:nvSpPr>
        <p:spPr>
          <a:xfrm flipH="1">
            <a:off x="7366000" y="0"/>
            <a:ext cx="4826000" cy="6858000"/>
          </a:xfrm>
          <a:prstGeom prst="snip1Rect">
            <a:avLst>
              <a:gd name="adj" fmla="val 4092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05 Text Office" panose="020B0504040000000004" pitchFamily="34" charset="0"/>
            </a:endParaRPr>
          </a:p>
        </p:txBody>
      </p:sp>
      <p:sp>
        <p:nvSpPr>
          <p:cNvPr id="12" name="Bildplatzhalter 11">
            <a:extLst>
              <a:ext uri="{FF2B5EF4-FFF2-40B4-BE49-F238E27FC236}">
                <a16:creationId xmlns:a16="http://schemas.microsoft.com/office/drawing/2014/main" id="{EDB45BD2-7C26-4776-9288-DE1D2324E41C}"/>
              </a:ext>
            </a:extLst>
          </p:cNvPr>
          <p:cNvSpPr>
            <a:spLocks noGrp="1"/>
          </p:cNvSpPr>
          <p:nvPr>
            <p:ph type="pic" sz="quarter" idx="15"/>
          </p:nvPr>
        </p:nvSpPr>
        <p:spPr>
          <a:xfrm>
            <a:off x="0" y="0"/>
            <a:ext cx="7366000" cy="6858000"/>
          </a:xfrm>
          <a:prstGeom prst="snip1Rect">
            <a:avLst>
              <a:gd name="adj" fmla="val 28704"/>
            </a:avLst>
          </a:prstGeom>
          <a:solidFill>
            <a:schemeClr val="accent2"/>
          </a:solidFill>
        </p:spPr>
        <p:txBody>
          <a:bodyPr/>
          <a:lstStyle>
            <a:lvl1pPr>
              <a:defRPr>
                <a:latin typeface="M05 Text Office" panose="020B0504040000000004" pitchFamily="34" charset="0"/>
              </a:defRPr>
            </a:lvl1pPr>
          </a:lstStyle>
          <a:p>
            <a:r>
              <a:rPr lang="de-DE"/>
              <a:t>Bild durch Klicken auf Symbol hinzufügen</a:t>
            </a:r>
          </a:p>
        </p:txBody>
      </p:sp>
      <p:sp>
        <p:nvSpPr>
          <p:cNvPr id="14" name="Textplatzhalter 13">
            <a:extLst>
              <a:ext uri="{FF2B5EF4-FFF2-40B4-BE49-F238E27FC236}">
                <a16:creationId xmlns:a16="http://schemas.microsoft.com/office/drawing/2014/main" id="{567BE630-EC65-416E-8278-8FFC1D660B89}"/>
              </a:ext>
            </a:extLst>
          </p:cNvPr>
          <p:cNvSpPr>
            <a:spLocks noGrp="1"/>
          </p:cNvSpPr>
          <p:nvPr>
            <p:ph type="body" sz="quarter" idx="13" hasCustomPrompt="1"/>
          </p:nvPr>
        </p:nvSpPr>
        <p:spPr>
          <a:xfrm>
            <a:off x="7850738" y="2266682"/>
            <a:ext cx="3804260" cy="3151511"/>
          </a:xfrm>
          <a:prstGeom prst="rect">
            <a:avLst/>
          </a:prstGeom>
        </p:spPr>
        <p:txBody>
          <a:bodyPr/>
          <a:lstStyle>
            <a:lvl1pPr marL="0" indent="0">
              <a:buNone/>
              <a:defRPr sz="3200" cap="all" baseline="0">
                <a:solidFill>
                  <a:schemeClr val="bg1"/>
                </a:solidFill>
                <a:latin typeface="M05 Text Office Bold" panose="020B0804040000000004" pitchFamily="34" charset="0"/>
              </a:defRPr>
            </a:lvl1pPr>
            <a:lvl2pPr>
              <a:defRPr sz="2000">
                <a:solidFill>
                  <a:schemeClr val="bg1"/>
                </a:solidFill>
                <a:latin typeface="+mj-lt"/>
              </a:defRPr>
            </a:lvl2pPr>
            <a:lvl3pPr>
              <a:defRPr sz="2000">
                <a:solidFill>
                  <a:schemeClr val="bg1"/>
                </a:solidFill>
                <a:latin typeface="+mj-lt"/>
              </a:defRPr>
            </a:lvl3pPr>
            <a:lvl4pPr>
              <a:defRPr sz="2000">
                <a:solidFill>
                  <a:schemeClr val="bg1"/>
                </a:solidFill>
                <a:latin typeface="+mj-lt"/>
              </a:defRPr>
            </a:lvl4pPr>
            <a:lvl5pPr>
              <a:defRPr sz="2000">
                <a:solidFill>
                  <a:schemeClr val="bg1"/>
                </a:solidFill>
                <a:latin typeface="+mj-lt"/>
              </a:defRPr>
            </a:lvl5pPr>
          </a:lstStyle>
          <a:p>
            <a:pPr lvl="0"/>
            <a:r>
              <a:rPr lang="de-DE"/>
              <a:t>Mastertextformat bearbeiten M05 Text </a:t>
            </a:r>
            <a:r>
              <a:rPr lang="de-DE" err="1"/>
              <a:t>bold</a:t>
            </a:r>
            <a:r>
              <a:rPr lang="de-DE"/>
              <a:t> </a:t>
            </a:r>
            <a:r>
              <a:rPr lang="de-DE" err="1"/>
              <a:t>pt</a:t>
            </a:r>
            <a:r>
              <a:rPr lang="de-DE"/>
              <a:t> 32</a:t>
            </a:r>
          </a:p>
        </p:txBody>
      </p:sp>
    </p:spTree>
    <p:extLst>
      <p:ext uri="{BB962C8B-B14F-4D97-AF65-F5344CB8AC3E}">
        <p14:creationId xmlns:p14="http://schemas.microsoft.com/office/powerpoint/2010/main" val="21640564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Bild rechts mit Headline; versetztes, schmales Raster">
    <p:spTree>
      <p:nvGrpSpPr>
        <p:cNvPr id="1" name=""/>
        <p:cNvGrpSpPr/>
        <p:nvPr/>
      </p:nvGrpSpPr>
      <p:grpSpPr>
        <a:xfrm>
          <a:off x="0" y="0"/>
          <a:ext cx="0" cy="0"/>
          <a:chOff x="0" y="0"/>
          <a:chExt cx="0" cy="0"/>
        </a:xfrm>
      </p:grpSpPr>
      <p:grpSp>
        <p:nvGrpSpPr>
          <p:cNvPr id="5" name="Gruppieren 4">
            <a:extLst>
              <a:ext uri="{FF2B5EF4-FFF2-40B4-BE49-F238E27FC236}">
                <a16:creationId xmlns:a16="http://schemas.microsoft.com/office/drawing/2014/main" id="{76C9C31E-07B4-4A55-8EF0-8AA20049D5F4}"/>
              </a:ext>
            </a:extLst>
          </p:cNvPr>
          <p:cNvGrpSpPr>
            <a:grpSpLocks noChangeAspect="1"/>
          </p:cNvGrpSpPr>
          <p:nvPr userDrawn="1"/>
        </p:nvGrpSpPr>
        <p:grpSpPr>
          <a:xfrm>
            <a:off x="1701800" y="-2423"/>
            <a:ext cx="3399186" cy="1710000"/>
            <a:chOff x="-114411" y="-1"/>
            <a:chExt cx="1100501" cy="553622"/>
          </a:xfrm>
        </p:grpSpPr>
        <p:sp>
          <p:nvSpPr>
            <p:cNvPr id="6" name="Rechtwinkliges Dreieck 5">
              <a:extLst>
                <a:ext uri="{FF2B5EF4-FFF2-40B4-BE49-F238E27FC236}">
                  <a16:creationId xmlns:a16="http://schemas.microsoft.com/office/drawing/2014/main" id="{7830A268-5885-43E1-9716-29AA3C7D44EA}"/>
                </a:ext>
              </a:extLst>
            </p:cNvPr>
            <p:cNvSpPr>
              <a:spLocks noChangeAspect="1"/>
            </p:cNvSpPr>
            <p:nvPr userDrawn="1"/>
          </p:nvSpPr>
          <p:spPr>
            <a:xfrm rot="10800000">
              <a:off x="-114411" y="-1"/>
              <a:ext cx="550350" cy="553622"/>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814" tIns="38407" rIns="76814" bIns="38407" numCol="1" spcCol="0" rtlCol="0" fromWordArt="0" anchor="ctr" anchorCtr="0" forceAA="0" compatLnSpc="1">
              <a:prstTxWarp prst="textNoShape">
                <a:avLst/>
              </a:prstTxWarp>
              <a:noAutofit/>
            </a:bodyPr>
            <a:lstStyle/>
            <a:p>
              <a:pPr algn="ctr"/>
              <a:endParaRPr lang="de-DE" sz="1512">
                <a:latin typeface="M05 Text Office" panose="020B0504040000000004" pitchFamily="34" charset="0"/>
              </a:endParaRPr>
            </a:p>
          </p:txBody>
        </p:sp>
        <p:sp>
          <p:nvSpPr>
            <p:cNvPr id="7" name="Rechtwinkliges Dreieck 6">
              <a:extLst>
                <a:ext uri="{FF2B5EF4-FFF2-40B4-BE49-F238E27FC236}">
                  <a16:creationId xmlns:a16="http://schemas.microsoft.com/office/drawing/2014/main" id="{1FB6CEE0-2AF9-485F-86FF-20F57F02C944}"/>
                </a:ext>
              </a:extLst>
            </p:cNvPr>
            <p:cNvSpPr>
              <a:spLocks noChangeAspect="1"/>
            </p:cNvSpPr>
            <p:nvPr userDrawn="1"/>
          </p:nvSpPr>
          <p:spPr>
            <a:xfrm rot="10800000" flipH="1">
              <a:off x="435939" y="-1"/>
              <a:ext cx="550151" cy="553423"/>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814" tIns="38407" rIns="76814" bIns="38407" numCol="1" spcCol="0" rtlCol="0" fromWordArt="0" anchor="ctr" anchorCtr="0" forceAA="0" compatLnSpc="1">
              <a:prstTxWarp prst="textNoShape">
                <a:avLst/>
              </a:prstTxWarp>
              <a:noAutofit/>
            </a:bodyPr>
            <a:lstStyle/>
            <a:p>
              <a:pPr algn="ctr"/>
              <a:endParaRPr lang="de-DE" sz="1512">
                <a:latin typeface="M05 Text Office" panose="020B0504040000000004" pitchFamily="34" charset="0"/>
              </a:endParaRPr>
            </a:p>
          </p:txBody>
        </p:sp>
      </p:grpSp>
      <p:sp>
        <p:nvSpPr>
          <p:cNvPr id="8" name="Bildplatzhalter 10">
            <a:extLst>
              <a:ext uri="{FF2B5EF4-FFF2-40B4-BE49-F238E27FC236}">
                <a16:creationId xmlns:a16="http://schemas.microsoft.com/office/drawing/2014/main" id="{9B01C062-3BEE-4FC6-B4F8-3B05258352FA}"/>
              </a:ext>
            </a:extLst>
          </p:cNvPr>
          <p:cNvSpPr>
            <a:spLocks noGrp="1"/>
          </p:cNvSpPr>
          <p:nvPr>
            <p:ph type="pic" sz="quarter" idx="12"/>
          </p:nvPr>
        </p:nvSpPr>
        <p:spPr>
          <a:xfrm>
            <a:off x="3397305" y="1"/>
            <a:ext cx="8794694" cy="6862802"/>
          </a:xfrm>
          <a:custGeom>
            <a:avLst/>
            <a:gdLst>
              <a:gd name="connsiteX0" fmla="*/ 0 w 10000"/>
              <a:gd name="connsiteY0" fmla="*/ 2000 h 10000"/>
              <a:gd name="connsiteX1" fmla="*/ 2000 w 10000"/>
              <a:gd name="connsiteY1" fmla="*/ 0 h 10000"/>
              <a:gd name="connsiteX2" fmla="*/ 10000 w 10000"/>
              <a:gd name="connsiteY2" fmla="*/ 0 h 10000"/>
              <a:gd name="connsiteX3" fmla="*/ 10000 w 10000"/>
              <a:gd name="connsiteY3" fmla="*/ 10000 h 10000"/>
              <a:gd name="connsiteX4" fmla="*/ 0 w 10000"/>
              <a:gd name="connsiteY4" fmla="*/ 10000 h 10000"/>
              <a:gd name="connsiteX5" fmla="*/ 0 w 10000"/>
              <a:gd name="connsiteY5" fmla="*/ 2000 h 10000"/>
              <a:gd name="connsiteX0" fmla="*/ 17 w 10000"/>
              <a:gd name="connsiteY0" fmla="*/ 2868 h 10000"/>
              <a:gd name="connsiteX1" fmla="*/ 2000 w 10000"/>
              <a:gd name="connsiteY1" fmla="*/ 0 h 10000"/>
              <a:gd name="connsiteX2" fmla="*/ 10000 w 10000"/>
              <a:gd name="connsiteY2" fmla="*/ 0 h 10000"/>
              <a:gd name="connsiteX3" fmla="*/ 10000 w 10000"/>
              <a:gd name="connsiteY3" fmla="*/ 10000 h 10000"/>
              <a:gd name="connsiteX4" fmla="*/ 0 w 10000"/>
              <a:gd name="connsiteY4" fmla="*/ 10000 h 10000"/>
              <a:gd name="connsiteX5" fmla="*/ 17 w 10000"/>
              <a:gd name="connsiteY5" fmla="*/ 2868 h 10000"/>
              <a:gd name="connsiteX0" fmla="*/ 17 w 10000"/>
              <a:gd name="connsiteY0" fmla="*/ 2868 h 10000"/>
              <a:gd name="connsiteX1" fmla="*/ 3238 w 10000"/>
              <a:gd name="connsiteY1" fmla="*/ 0 h 10000"/>
              <a:gd name="connsiteX2" fmla="*/ 10000 w 10000"/>
              <a:gd name="connsiteY2" fmla="*/ 0 h 10000"/>
              <a:gd name="connsiteX3" fmla="*/ 10000 w 10000"/>
              <a:gd name="connsiteY3" fmla="*/ 10000 h 10000"/>
              <a:gd name="connsiteX4" fmla="*/ 0 w 10000"/>
              <a:gd name="connsiteY4" fmla="*/ 10000 h 10000"/>
              <a:gd name="connsiteX5" fmla="*/ 17 w 10000"/>
              <a:gd name="connsiteY5" fmla="*/ 2868 h 10000"/>
              <a:gd name="connsiteX0" fmla="*/ 5 w 10000"/>
              <a:gd name="connsiteY0" fmla="*/ 2857 h 10000"/>
              <a:gd name="connsiteX1" fmla="*/ 3238 w 10000"/>
              <a:gd name="connsiteY1" fmla="*/ 0 h 10000"/>
              <a:gd name="connsiteX2" fmla="*/ 10000 w 10000"/>
              <a:gd name="connsiteY2" fmla="*/ 0 h 10000"/>
              <a:gd name="connsiteX3" fmla="*/ 10000 w 10000"/>
              <a:gd name="connsiteY3" fmla="*/ 10000 h 10000"/>
              <a:gd name="connsiteX4" fmla="*/ 0 w 10000"/>
              <a:gd name="connsiteY4" fmla="*/ 10000 h 10000"/>
              <a:gd name="connsiteX5" fmla="*/ 5 w 10000"/>
              <a:gd name="connsiteY5" fmla="*/ 2857 h 10000"/>
              <a:gd name="connsiteX0" fmla="*/ 1 w 10002"/>
              <a:gd name="connsiteY0" fmla="*/ 2879 h 10000"/>
              <a:gd name="connsiteX1" fmla="*/ 3240 w 10002"/>
              <a:gd name="connsiteY1" fmla="*/ 0 h 10000"/>
              <a:gd name="connsiteX2" fmla="*/ 10002 w 10002"/>
              <a:gd name="connsiteY2" fmla="*/ 0 h 10000"/>
              <a:gd name="connsiteX3" fmla="*/ 10002 w 10002"/>
              <a:gd name="connsiteY3" fmla="*/ 10000 h 10000"/>
              <a:gd name="connsiteX4" fmla="*/ 2 w 10002"/>
              <a:gd name="connsiteY4" fmla="*/ 10000 h 10000"/>
              <a:gd name="connsiteX5" fmla="*/ 1 w 10002"/>
              <a:gd name="connsiteY5" fmla="*/ 2879 h 10000"/>
              <a:gd name="connsiteX0" fmla="*/ 1 w 10002"/>
              <a:gd name="connsiteY0" fmla="*/ 2879 h 10000"/>
              <a:gd name="connsiteX1" fmla="*/ 3228 w 10002"/>
              <a:gd name="connsiteY1" fmla="*/ 0 h 10000"/>
              <a:gd name="connsiteX2" fmla="*/ 10002 w 10002"/>
              <a:gd name="connsiteY2" fmla="*/ 0 h 10000"/>
              <a:gd name="connsiteX3" fmla="*/ 10002 w 10002"/>
              <a:gd name="connsiteY3" fmla="*/ 10000 h 10000"/>
              <a:gd name="connsiteX4" fmla="*/ 2 w 10002"/>
              <a:gd name="connsiteY4" fmla="*/ 10000 h 10000"/>
              <a:gd name="connsiteX5" fmla="*/ 1 w 10002"/>
              <a:gd name="connsiteY5" fmla="*/ 2879 h 10000"/>
              <a:gd name="connsiteX0" fmla="*/ 1 w 10002"/>
              <a:gd name="connsiteY0" fmla="*/ 2898 h 10019"/>
              <a:gd name="connsiteX1" fmla="*/ 2676 w 10002"/>
              <a:gd name="connsiteY1" fmla="*/ 0 h 10019"/>
              <a:gd name="connsiteX2" fmla="*/ 10002 w 10002"/>
              <a:gd name="connsiteY2" fmla="*/ 19 h 10019"/>
              <a:gd name="connsiteX3" fmla="*/ 10002 w 10002"/>
              <a:gd name="connsiteY3" fmla="*/ 10019 h 10019"/>
              <a:gd name="connsiteX4" fmla="*/ 2 w 10002"/>
              <a:gd name="connsiteY4" fmla="*/ 10019 h 10019"/>
              <a:gd name="connsiteX5" fmla="*/ 1 w 10002"/>
              <a:gd name="connsiteY5" fmla="*/ 2898 h 10019"/>
              <a:gd name="connsiteX0" fmla="*/ 1 w 10002"/>
              <a:gd name="connsiteY0" fmla="*/ 2879 h 10000"/>
              <a:gd name="connsiteX1" fmla="*/ 2665 w 10002"/>
              <a:gd name="connsiteY1" fmla="*/ 5 h 10000"/>
              <a:gd name="connsiteX2" fmla="*/ 10002 w 10002"/>
              <a:gd name="connsiteY2" fmla="*/ 0 h 10000"/>
              <a:gd name="connsiteX3" fmla="*/ 10002 w 10002"/>
              <a:gd name="connsiteY3" fmla="*/ 10000 h 10000"/>
              <a:gd name="connsiteX4" fmla="*/ 2 w 10002"/>
              <a:gd name="connsiteY4" fmla="*/ 10000 h 10000"/>
              <a:gd name="connsiteX5" fmla="*/ 1 w 10002"/>
              <a:gd name="connsiteY5" fmla="*/ 2879 h 10000"/>
              <a:gd name="connsiteX0" fmla="*/ 1 w 10002"/>
              <a:gd name="connsiteY0" fmla="*/ 2879 h 10000"/>
              <a:gd name="connsiteX1" fmla="*/ 1942 w 10002"/>
              <a:gd name="connsiteY1" fmla="*/ 5 h 10000"/>
              <a:gd name="connsiteX2" fmla="*/ 10002 w 10002"/>
              <a:gd name="connsiteY2" fmla="*/ 0 h 10000"/>
              <a:gd name="connsiteX3" fmla="*/ 10002 w 10002"/>
              <a:gd name="connsiteY3" fmla="*/ 10000 h 10000"/>
              <a:gd name="connsiteX4" fmla="*/ 2 w 10002"/>
              <a:gd name="connsiteY4" fmla="*/ 10000 h 10000"/>
              <a:gd name="connsiteX5" fmla="*/ 1 w 10002"/>
              <a:gd name="connsiteY5" fmla="*/ 2879 h 10000"/>
              <a:gd name="connsiteX0" fmla="*/ 0 w 10015"/>
              <a:gd name="connsiteY0" fmla="*/ 2509 h 10000"/>
              <a:gd name="connsiteX1" fmla="*/ 1955 w 10015"/>
              <a:gd name="connsiteY1" fmla="*/ 5 h 10000"/>
              <a:gd name="connsiteX2" fmla="*/ 10015 w 10015"/>
              <a:gd name="connsiteY2" fmla="*/ 0 h 10000"/>
              <a:gd name="connsiteX3" fmla="*/ 10015 w 10015"/>
              <a:gd name="connsiteY3" fmla="*/ 10000 h 10000"/>
              <a:gd name="connsiteX4" fmla="*/ 15 w 10015"/>
              <a:gd name="connsiteY4" fmla="*/ 10000 h 10000"/>
              <a:gd name="connsiteX5" fmla="*/ 0 w 10015"/>
              <a:gd name="connsiteY5" fmla="*/ 2509 h 10000"/>
              <a:gd name="connsiteX0" fmla="*/ 28 w 10000"/>
              <a:gd name="connsiteY0" fmla="*/ 2453 h 10000"/>
              <a:gd name="connsiteX1" fmla="*/ 1940 w 10000"/>
              <a:gd name="connsiteY1" fmla="*/ 5 h 10000"/>
              <a:gd name="connsiteX2" fmla="*/ 10000 w 10000"/>
              <a:gd name="connsiteY2" fmla="*/ 0 h 10000"/>
              <a:gd name="connsiteX3" fmla="*/ 10000 w 10000"/>
              <a:gd name="connsiteY3" fmla="*/ 10000 h 10000"/>
              <a:gd name="connsiteX4" fmla="*/ 0 w 10000"/>
              <a:gd name="connsiteY4" fmla="*/ 10000 h 10000"/>
              <a:gd name="connsiteX5" fmla="*/ 28 w 10000"/>
              <a:gd name="connsiteY5" fmla="*/ 2453 h 10000"/>
              <a:gd name="connsiteX0" fmla="*/ 1 w 10001"/>
              <a:gd name="connsiteY0" fmla="*/ 2471 h 10000"/>
              <a:gd name="connsiteX1" fmla="*/ 1941 w 10001"/>
              <a:gd name="connsiteY1" fmla="*/ 5 h 10000"/>
              <a:gd name="connsiteX2" fmla="*/ 10001 w 10001"/>
              <a:gd name="connsiteY2" fmla="*/ 0 h 10000"/>
              <a:gd name="connsiteX3" fmla="*/ 10001 w 10001"/>
              <a:gd name="connsiteY3" fmla="*/ 10000 h 10000"/>
              <a:gd name="connsiteX4" fmla="*/ 1 w 10001"/>
              <a:gd name="connsiteY4" fmla="*/ 10000 h 10000"/>
              <a:gd name="connsiteX5" fmla="*/ 1 w 10001"/>
              <a:gd name="connsiteY5" fmla="*/ 2471 h 10000"/>
              <a:gd name="connsiteX0" fmla="*/ 1 w 10001"/>
              <a:gd name="connsiteY0" fmla="*/ 2471 h 10000"/>
              <a:gd name="connsiteX1" fmla="*/ 1934 w 10001"/>
              <a:gd name="connsiteY1" fmla="*/ 5 h 10000"/>
              <a:gd name="connsiteX2" fmla="*/ 10001 w 10001"/>
              <a:gd name="connsiteY2" fmla="*/ 0 h 10000"/>
              <a:gd name="connsiteX3" fmla="*/ 10001 w 10001"/>
              <a:gd name="connsiteY3" fmla="*/ 10000 h 10000"/>
              <a:gd name="connsiteX4" fmla="*/ 1 w 10001"/>
              <a:gd name="connsiteY4" fmla="*/ 10000 h 10000"/>
              <a:gd name="connsiteX5" fmla="*/ 1 w 10001"/>
              <a:gd name="connsiteY5" fmla="*/ 2471 h 10000"/>
              <a:gd name="connsiteX0" fmla="*/ 1 w 10001"/>
              <a:gd name="connsiteY0" fmla="*/ 2471 h 10000"/>
              <a:gd name="connsiteX1" fmla="*/ 1934 w 10001"/>
              <a:gd name="connsiteY1" fmla="*/ 1 h 10000"/>
              <a:gd name="connsiteX2" fmla="*/ 10001 w 10001"/>
              <a:gd name="connsiteY2" fmla="*/ 0 h 10000"/>
              <a:gd name="connsiteX3" fmla="*/ 10001 w 10001"/>
              <a:gd name="connsiteY3" fmla="*/ 10000 h 10000"/>
              <a:gd name="connsiteX4" fmla="*/ 1 w 10001"/>
              <a:gd name="connsiteY4" fmla="*/ 10000 h 10000"/>
              <a:gd name="connsiteX5" fmla="*/ 1 w 10001"/>
              <a:gd name="connsiteY5" fmla="*/ 2471 h 10000"/>
              <a:gd name="connsiteX0" fmla="*/ 1 w 10001"/>
              <a:gd name="connsiteY0" fmla="*/ 2480 h 10000"/>
              <a:gd name="connsiteX1" fmla="*/ 1934 w 10001"/>
              <a:gd name="connsiteY1" fmla="*/ 1 h 10000"/>
              <a:gd name="connsiteX2" fmla="*/ 10001 w 10001"/>
              <a:gd name="connsiteY2" fmla="*/ 0 h 10000"/>
              <a:gd name="connsiteX3" fmla="*/ 10001 w 10001"/>
              <a:gd name="connsiteY3" fmla="*/ 10000 h 10000"/>
              <a:gd name="connsiteX4" fmla="*/ 1 w 10001"/>
              <a:gd name="connsiteY4" fmla="*/ 10000 h 10000"/>
              <a:gd name="connsiteX5" fmla="*/ 1 w 10001"/>
              <a:gd name="connsiteY5" fmla="*/ 2480 h 10000"/>
              <a:gd name="connsiteX0" fmla="*/ 1 w 10001"/>
              <a:gd name="connsiteY0" fmla="*/ 2480 h 10000"/>
              <a:gd name="connsiteX1" fmla="*/ 1934 w 10001"/>
              <a:gd name="connsiteY1" fmla="*/ 1 h 10000"/>
              <a:gd name="connsiteX2" fmla="*/ 10001 w 10001"/>
              <a:gd name="connsiteY2" fmla="*/ 0 h 10000"/>
              <a:gd name="connsiteX3" fmla="*/ 10001 w 10001"/>
              <a:gd name="connsiteY3" fmla="*/ 10000 h 10000"/>
              <a:gd name="connsiteX4" fmla="*/ 5 w 10001"/>
              <a:gd name="connsiteY4" fmla="*/ 10000 h 10000"/>
              <a:gd name="connsiteX5" fmla="*/ 1 w 10001"/>
              <a:gd name="connsiteY5" fmla="*/ 2480 h 10000"/>
              <a:gd name="connsiteX0" fmla="*/ 3 w 9996"/>
              <a:gd name="connsiteY0" fmla="*/ 2475 h 10000"/>
              <a:gd name="connsiteX1" fmla="*/ 1929 w 9996"/>
              <a:gd name="connsiteY1" fmla="*/ 1 h 10000"/>
              <a:gd name="connsiteX2" fmla="*/ 9996 w 9996"/>
              <a:gd name="connsiteY2" fmla="*/ 0 h 10000"/>
              <a:gd name="connsiteX3" fmla="*/ 9996 w 9996"/>
              <a:gd name="connsiteY3" fmla="*/ 10000 h 10000"/>
              <a:gd name="connsiteX4" fmla="*/ 0 w 9996"/>
              <a:gd name="connsiteY4" fmla="*/ 10000 h 10000"/>
              <a:gd name="connsiteX5" fmla="*/ 3 w 9996"/>
              <a:gd name="connsiteY5" fmla="*/ 2475 h 10000"/>
              <a:gd name="connsiteX0" fmla="*/ 1 w 10002"/>
              <a:gd name="connsiteY0" fmla="*/ 2489 h 10000"/>
              <a:gd name="connsiteX1" fmla="*/ 1932 w 10002"/>
              <a:gd name="connsiteY1" fmla="*/ 1 h 10000"/>
              <a:gd name="connsiteX2" fmla="*/ 10002 w 10002"/>
              <a:gd name="connsiteY2" fmla="*/ 0 h 10000"/>
              <a:gd name="connsiteX3" fmla="*/ 10002 w 10002"/>
              <a:gd name="connsiteY3" fmla="*/ 10000 h 10000"/>
              <a:gd name="connsiteX4" fmla="*/ 2 w 10002"/>
              <a:gd name="connsiteY4" fmla="*/ 10000 h 10000"/>
              <a:gd name="connsiteX5" fmla="*/ 1 w 10002"/>
              <a:gd name="connsiteY5" fmla="*/ 2489 h 10000"/>
              <a:gd name="connsiteX0" fmla="*/ 3 w 10000"/>
              <a:gd name="connsiteY0" fmla="*/ 2498 h 10000"/>
              <a:gd name="connsiteX1" fmla="*/ 1930 w 10000"/>
              <a:gd name="connsiteY1" fmla="*/ 1 h 10000"/>
              <a:gd name="connsiteX2" fmla="*/ 10000 w 10000"/>
              <a:gd name="connsiteY2" fmla="*/ 0 h 10000"/>
              <a:gd name="connsiteX3" fmla="*/ 10000 w 10000"/>
              <a:gd name="connsiteY3" fmla="*/ 10000 h 10000"/>
              <a:gd name="connsiteX4" fmla="*/ 0 w 10000"/>
              <a:gd name="connsiteY4" fmla="*/ 10000 h 10000"/>
              <a:gd name="connsiteX5" fmla="*/ 3 w 10000"/>
              <a:gd name="connsiteY5" fmla="*/ 2498 h 10000"/>
              <a:gd name="connsiteX0" fmla="*/ 1 w 10002"/>
              <a:gd name="connsiteY0" fmla="*/ 2498 h 10000"/>
              <a:gd name="connsiteX1" fmla="*/ 1932 w 10002"/>
              <a:gd name="connsiteY1" fmla="*/ 1 h 10000"/>
              <a:gd name="connsiteX2" fmla="*/ 10002 w 10002"/>
              <a:gd name="connsiteY2" fmla="*/ 0 h 10000"/>
              <a:gd name="connsiteX3" fmla="*/ 10002 w 10002"/>
              <a:gd name="connsiteY3" fmla="*/ 10000 h 10000"/>
              <a:gd name="connsiteX4" fmla="*/ 2 w 10002"/>
              <a:gd name="connsiteY4" fmla="*/ 10000 h 10000"/>
              <a:gd name="connsiteX5" fmla="*/ 1 w 10002"/>
              <a:gd name="connsiteY5" fmla="*/ 2498 h 10000"/>
              <a:gd name="connsiteX0" fmla="*/ 10 w 10011"/>
              <a:gd name="connsiteY0" fmla="*/ 2498 h 10000"/>
              <a:gd name="connsiteX1" fmla="*/ 1941 w 10011"/>
              <a:gd name="connsiteY1" fmla="*/ 1 h 10000"/>
              <a:gd name="connsiteX2" fmla="*/ 10011 w 10011"/>
              <a:gd name="connsiteY2" fmla="*/ 0 h 10000"/>
              <a:gd name="connsiteX3" fmla="*/ 10011 w 10011"/>
              <a:gd name="connsiteY3" fmla="*/ 10000 h 10000"/>
              <a:gd name="connsiteX4" fmla="*/ 0 w 10011"/>
              <a:gd name="connsiteY4" fmla="*/ 10000 h 10000"/>
              <a:gd name="connsiteX5" fmla="*/ 10 w 10011"/>
              <a:gd name="connsiteY5" fmla="*/ 2498 h 10000"/>
              <a:gd name="connsiteX0" fmla="*/ 4 w 10005"/>
              <a:gd name="connsiteY0" fmla="*/ 2498 h 10007"/>
              <a:gd name="connsiteX1" fmla="*/ 1935 w 10005"/>
              <a:gd name="connsiteY1" fmla="*/ 1 h 10007"/>
              <a:gd name="connsiteX2" fmla="*/ 10005 w 10005"/>
              <a:gd name="connsiteY2" fmla="*/ 0 h 10007"/>
              <a:gd name="connsiteX3" fmla="*/ 10005 w 10005"/>
              <a:gd name="connsiteY3" fmla="*/ 10000 h 10007"/>
              <a:gd name="connsiteX4" fmla="*/ 0 w 10005"/>
              <a:gd name="connsiteY4" fmla="*/ 10007 h 10007"/>
              <a:gd name="connsiteX5" fmla="*/ 4 w 10005"/>
              <a:gd name="connsiteY5" fmla="*/ 2498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5" h="10007">
                <a:moveTo>
                  <a:pt x="4" y="2498"/>
                </a:moveTo>
                <a:lnTo>
                  <a:pt x="1935" y="1"/>
                </a:lnTo>
                <a:lnTo>
                  <a:pt x="10005" y="0"/>
                </a:lnTo>
                <a:lnTo>
                  <a:pt x="10005" y="10000"/>
                </a:lnTo>
                <a:lnTo>
                  <a:pt x="0" y="10007"/>
                </a:lnTo>
                <a:cubicBezTo>
                  <a:pt x="6" y="7630"/>
                  <a:pt x="-2" y="4875"/>
                  <a:pt x="4" y="2498"/>
                </a:cubicBezTo>
                <a:close/>
              </a:path>
            </a:pathLst>
          </a:custGeom>
          <a:solidFill>
            <a:schemeClr val="accent2"/>
          </a:solidFill>
        </p:spPr>
        <p:txBody>
          <a:bodyPr/>
          <a:lstStyle>
            <a:lvl5pPr>
              <a:defRPr sz="1800">
                <a:latin typeface="M05 Text Office" panose="020B0504040000000004" pitchFamily="34" charset="0"/>
              </a:defRPr>
            </a:lvl5pPr>
          </a:lstStyle>
          <a:p>
            <a:pPr lvl="4"/>
            <a:r>
              <a:rPr lang="de-DE"/>
              <a:t>Bild durch Klicken auf Symbol hinzufügen</a:t>
            </a:r>
          </a:p>
        </p:txBody>
      </p:sp>
      <p:sp>
        <p:nvSpPr>
          <p:cNvPr id="9" name="Rechteck: eine Ecke abgeschnitten 8">
            <a:extLst>
              <a:ext uri="{FF2B5EF4-FFF2-40B4-BE49-F238E27FC236}">
                <a16:creationId xmlns:a16="http://schemas.microsoft.com/office/drawing/2014/main" id="{4A4143CF-26EB-4972-968A-2F935DB7DCAF}"/>
              </a:ext>
            </a:extLst>
          </p:cNvPr>
          <p:cNvSpPr/>
          <p:nvPr userDrawn="1"/>
        </p:nvSpPr>
        <p:spPr>
          <a:xfrm>
            <a:off x="0" y="0"/>
            <a:ext cx="3403600" cy="6858000"/>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05 Text Office" panose="020B0504040000000004" pitchFamily="34" charset="0"/>
            </a:endParaRPr>
          </a:p>
        </p:txBody>
      </p:sp>
      <p:sp>
        <p:nvSpPr>
          <p:cNvPr id="10" name="Textplatzhalter 13">
            <a:extLst>
              <a:ext uri="{FF2B5EF4-FFF2-40B4-BE49-F238E27FC236}">
                <a16:creationId xmlns:a16="http://schemas.microsoft.com/office/drawing/2014/main" id="{489E0638-C032-4A68-95FC-28D6B8392CF3}"/>
              </a:ext>
            </a:extLst>
          </p:cNvPr>
          <p:cNvSpPr>
            <a:spLocks noGrp="1"/>
          </p:cNvSpPr>
          <p:nvPr>
            <p:ph type="body" sz="quarter" idx="13" hasCustomPrompt="1"/>
          </p:nvPr>
        </p:nvSpPr>
        <p:spPr>
          <a:xfrm>
            <a:off x="148046" y="1979289"/>
            <a:ext cx="3077754" cy="3151511"/>
          </a:xfrm>
          <a:prstGeom prst="rect">
            <a:avLst/>
          </a:prstGeom>
        </p:spPr>
        <p:txBody>
          <a:bodyPr/>
          <a:lstStyle>
            <a:lvl1pPr marL="0" indent="0">
              <a:buNone/>
              <a:defRPr sz="3200" cap="all" baseline="0">
                <a:solidFill>
                  <a:schemeClr val="bg1"/>
                </a:solidFill>
                <a:latin typeface="M05 Text Office Bold" panose="020B0804040000000004" pitchFamily="34" charset="0"/>
              </a:defRPr>
            </a:lvl1pPr>
            <a:lvl2pPr>
              <a:defRPr sz="2000">
                <a:solidFill>
                  <a:schemeClr val="bg1"/>
                </a:solidFill>
                <a:latin typeface="+mj-lt"/>
              </a:defRPr>
            </a:lvl2pPr>
            <a:lvl3pPr>
              <a:defRPr sz="2000">
                <a:solidFill>
                  <a:schemeClr val="bg1"/>
                </a:solidFill>
                <a:latin typeface="+mj-lt"/>
              </a:defRPr>
            </a:lvl3pPr>
            <a:lvl4pPr>
              <a:defRPr sz="2000">
                <a:solidFill>
                  <a:schemeClr val="bg1"/>
                </a:solidFill>
                <a:latin typeface="+mj-lt"/>
              </a:defRPr>
            </a:lvl4pPr>
            <a:lvl5pPr>
              <a:defRPr sz="2000">
                <a:solidFill>
                  <a:schemeClr val="bg1"/>
                </a:solidFill>
                <a:latin typeface="+mj-lt"/>
              </a:defRPr>
            </a:lvl5pPr>
          </a:lstStyle>
          <a:p>
            <a:pPr lvl="0"/>
            <a:r>
              <a:rPr lang="de-DE"/>
              <a:t>Mastertext-format bearbeiten M05 Text </a:t>
            </a:r>
            <a:r>
              <a:rPr lang="de-DE" err="1"/>
              <a:t>bold</a:t>
            </a:r>
            <a:r>
              <a:rPr lang="de-DE"/>
              <a:t> </a:t>
            </a:r>
            <a:r>
              <a:rPr lang="de-DE" err="1"/>
              <a:t>pt</a:t>
            </a:r>
            <a:r>
              <a:rPr lang="de-DE"/>
              <a:t> 32</a:t>
            </a:r>
          </a:p>
        </p:txBody>
      </p:sp>
    </p:spTree>
    <p:extLst>
      <p:ext uri="{BB962C8B-B14F-4D97-AF65-F5344CB8AC3E}">
        <p14:creationId xmlns:p14="http://schemas.microsoft.com/office/powerpoint/2010/main" val="41505908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Bild links mit Headline; versetztes, schmales Raster (weiß)">
    <p:spTree>
      <p:nvGrpSpPr>
        <p:cNvPr id="1" name=""/>
        <p:cNvGrpSpPr/>
        <p:nvPr/>
      </p:nvGrpSpPr>
      <p:grpSpPr>
        <a:xfrm>
          <a:off x="0" y="0"/>
          <a:ext cx="0" cy="0"/>
          <a:chOff x="0" y="0"/>
          <a:chExt cx="0" cy="0"/>
        </a:xfrm>
      </p:grpSpPr>
      <p:grpSp>
        <p:nvGrpSpPr>
          <p:cNvPr id="5" name="Gruppieren 4">
            <a:extLst>
              <a:ext uri="{FF2B5EF4-FFF2-40B4-BE49-F238E27FC236}">
                <a16:creationId xmlns:a16="http://schemas.microsoft.com/office/drawing/2014/main" id="{76C9C31E-07B4-4A55-8EF0-8AA20049D5F4}"/>
              </a:ext>
            </a:extLst>
          </p:cNvPr>
          <p:cNvGrpSpPr>
            <a:grpSpLocks noChangeAspect="1"/>
          </p:cNvGrpSpPr>
          <p:nvPr userDrawn="1"/>
        </p:nvGrpSpPr>
        <p:grpSpPr>
          <a:xfrm>
            <a:off x="7081885" y="-2423"/>
            <a:ext cx="3399186" cy="1710000"/>
            <a:chOff x="-114411" y="-1"/>
            <a:chExt cx="1100501" cy="553622"/>
          </a:xfrm>
        </p:grpSpPr>
        <p:sp>
          <p:nvSpPr>
            <p:cNvPr id="6" name="Rechtwinkliges Dreieck 5">
              <a:extLst>
                <a:ext uri="{FF2B5EF4-FFF2-40B4-BE49-F238E27FC236}">
                  <a16:creationId xmlns:a16="http://schemas.microsoft.com/office/drawing/2014/main" id="{7830A268-5885-43E1-9716-29AA3C7D44EA}"/>
                </a:ext>
              </a:extLst>
            </p:cNvPr>
            <p:cNvSpPr>
              <a:spLocks noChangeAspect="1"/>
            </p:cNvSpPr>
            <p:nvPr userDrawn="1"/>
          </p:nvSpPr>
          <p:spPr>
            <a:xfrm rot="10800000">
              <a:off x="-114411" y="-1"/>
              <a:ext cx="550350" cy="553622"/>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814" tIns="38407" rIns="76814" bIns="38407" numCol="1" spcCol="0" rtlCol="0" fromWordArt="0" anchor="ctr" anchorCtr="0" forceAA="0" compatLnSpc="1">
              <a:prstTxWarp prst="textNoShape">
                <a:avLst/>
              </a:prstTxWarp>
              <a:noAutofit/>
            </a:bodyPr>
            <a:lstStyle/>
            <a:p>
              <a:pPr algn="ctr"/>
              <a:endParaRPr lang="de-DE" sz="1512">
                <a:latin typeface="M05 Text Office" panose="020B0504040000000004" pitchFamily="34" charset="0"/>
              </a:endParaRPr>
            </a:p>
          </p:txBody>
        </p:sp>
        <p:sp>
          <p:nvSpPr>
            <p:cNvPr id="7" name="Rechtwinkliges Dreieck 6">
              <a:extLst>
                <a:ext uri="{FF2B5EF4-FFF2-40B4-BE49-F238E27FC236}">
                  <a16:creationId xmlns:a16="http://schemas.microsoft.com/office/drawing/2014/main" id="{1FB6CEE0-2AF9-485F-86FF-20F57F02C944}"/>
                </a:ext>
              </a:extLst>
            </p:cNvPr>
            <p:cNvSpPr>
              <a:spLocks noChangeAspect="1"/>
            </p:cNvSpPr>
            <p:nvPr userDrawn="1"/>
          </p:nvSpPr>
          <p:spPr>
            <a:xfrm rot="10800000" flipH="1">
              <a:off x="435939" y="-1"/>
              <a:ext cx="550151" cy="553423"/>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814" tIns="38407" rIns="76814" bIns="38407" numCol="1" spcCol="0" rtlCol="0" fromWordArt="0" anchor="ctr" anchorCtr="0" forceAA="0" compatLnSpc="1">
              <a:prstTxWarp prst="textNoShape">
                <a:avLst/>
              </a:prstTxWarp>
              <a:noAutofit/>
            </a:bodyPr>
            <a:lstStyle/>
            <a:p>
              <a:pPr algn="ctr"/>
              <a:endParaRPr lang="de-DE" sz="1512">
                <a:latin typeface="M05 Text Office" panose="020B0504040000000004" pitchFamily="34" charset="0"/>
              </a:endParaRPr>
            </a:p>
          </p:txBody>
        </p:sp>
      </p:grpSp>
      <p:sp>
        <p:nvSpPr>
          <p:cNvPr id="9" name="Rechteck: eine Ecke abgeschnitten 8">
            <a:extLst>
              <a:ext uri="{FF2B5EF4-FFF2-40B4-BE49-F238E27FC236}">
                <a16:creationId xmlns:a16="http://schemas.microsoft.com/office/drawing/2014/main" id="{4A4143CF-26EB-4972-968A-2F935DB7DCAF}"/>
              </a:ext>
            </a:extLst>
          </p:cNvPr>
          <p:cNvSpPr/>
          <p:nvPr userDrawn="1"/>
        </p:nvSpPr>
        <p:spPr>
          <a:xfrm flipH="1">
            <a:off x="8788400" y="0"/>
            <a:ext cx="3403600" cy="6858000"/>
          </a:xfrm>
          <a:prstGeom prst="snip1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05 Text Office" panose="020B0504040000000004" pitchFamily="34" charset="0"/>
            </a:endParaRPr>
          </a:p>
        </p:txBody>
      </p:sp>
      <p:sp>
        <p:nvSpPr>
          <p:cNvPr id="10" name="Textplatzhalter 13">
            <a:extLst>
              <a:ext uri="{FF2B5EF4-FFF2-40B4-BE49-F238E27FC236}">
                <a16:creationId xmlns:a16="http://schemas.microsoft.com/office/drawing/2014/main" id="{489E0638-C032-4A68-95FC-28D6B8392CF3}"/>
              </a:ext>
            </a:extLst>
          </p:cNvPr>
          <p:cNvSpPr>
            <a:spLocks noGrp="1"/>
          </p:cNvSpPr>
          <p:nvPr>
            <p:ph type="body" sz="quarter" idx="13" hasCustomPrompt="1"/>
          </p:nvPr>
        </p:nvSpPr>
        <p:spPr>
          <a:xfrm>
            <a:off x="9013371" y="2153467"/>
            <a:ext cx="3058751" cy="3151511"/>
          </a:xfrm>
          <a:prstGeom prst="rect">
            <a:avLst/>
          </a:prstGeom>
        </p:spPr>
        <p:txBody>
          <a:bodyPr/>
          <a:lstStyle>
            <a:lvl1pPr marL="0" indent="0">
              <a:buNone/>
              <a:defRPr sz="3200" cap="all" baseline="0">
                <a:solidFill>
                  <a:schemeClr val="tx1"/>
                </a:solidFill>
                <a:latin typeface="M05 Text Office Bold" panose="020B0804040000000004" pitchFamily="34" charset="0"/>
              </a:defRPr>
            </a:lvl1pPr>
            <a:lvl2pPr>
              <a:defRPr sz="2000">
                <a:solidFill>
                  <a:schemeClr val="bg1"/>
                </a:solidFill>
                <a:latin typeface="+mj-lt"/>
              </a:defRPr>
            </a:lvl2pPr>
            <a:lvl3pPr>
              <a:defRPr sz="2000">
                <a:solidFill>
                  <a:schemeClr val="bg1"/>
                </a:solidFill>
                <a:latin typeface="+mj-lt"/>
              </a:defRPr>
            </a:lvl3pPr>
            <a:lvl4pPr>
              <a:defRPr sz="2000">
                <a:solidFill>
                  <a:schemeClr val="bg1"/>
                </a:solidFill>
                <a:latin typeface="+mj-lt"/>
              </a:defRPr>
            </a:lvl4pPr>
            <a:lvl5pPr>
              <a:defRPr sz="2000">
                <a:solidFill>
                  <a:schemeClr val="bg1"/>
                </a:solidFill>
                <a:latin typeface="+mj-lt"/>
              </a:defRPr>
            </a:lvl5pPr>
          </a:lstStyle>
          <a:p>
            <a:pPr lvl="0"/>
            <a:r>
              <a:rPr lang="de-DE"/>
              <a:t>Mastertext-format bearbeiten M05 Text </a:t>
            </a:r>
            <a:r>
              <a:rPr lang="de-DE" err="1"/>
              <a:t>bold</a:t>
            </a:r>
            <a:r>
              <a:rPr lang="de-DE"/>
              <a:t> </a:t>
            </a:r>
            <a:r>
              <a:rPr lang="de-DE" err="1"/>
              <a:t>pt</a:t>
            </a:r>
            <a:r>
              <a:rPr lang="de-DE"/>
              <a:t> 32</a:t>
            </a:r>
          </a:p>
        </p:txBody>
      </p:sp>
      <p:sp>
        <p:nvSpPr>
          <p:cNvPr id="3" name="Bildplatzhalter 2">
            <a:extLst>
              <a:ext uri="{FF2B5EF4-FFF2-40B4-BE49-F238E27FC236}">
                <a16:creationId xmlns:a16="http://schemas.microsoft.com/office/drawing/2014/main" id="{1532C0BF-6683-4EF1-B2A2-EA3CC826E418}"/>
              </a:ext>
            </a:extLst>
          </p:cNvPr>
          <p:cNvSpPr>
            <a:spLocks noGrp="1"/>
          </p:cNvSpPr>
          <p:nvPr>
            <p:ph type="pic" sz="quarter" idx="15"/>
          </p:nvPr>
        </p:nvSpPr>
        <p:spPr>
          <a:xfrm>
            <a:off x="0" y="-3175"/>
            <a:ext cx="8781785" cy="6858000"/>
          </a:xfrm>
          <a:prstGeom prst="snip1Rect">
            <a:avLst>
              <a:gd name="adj" fmla="val 25039"/>
            </a:avLst>
          </a:prstGeom>
          <a:solidFill>
            <a:schemeClr val="accent2"/>
          </a:solidFill>
        </p:spPr>
        <p:txBody>
          <a:bodyPr/>
          <a:lstStyle>
            <a:lvl1pPr>
              <a:defRPr>
                <a:latin typeface="M05 Text Office" panose="020B0504040000000004" pitchFamily="34" charset="0"/>
              </a:defRPr>
            </a:lvl1pPr>
          </a:lstStyle>
          <a:p>
            <a:r>
              <a:rPr lang="de-DE"/>
              <a:t>Bild durch Klicken auf Symbol hinzufügen</a:t>
            </a:r>
          </a:p>
        </p:txBody>
      </p:sp>
    </p:spTree>
    <p:extLst>
      <p:ext uri="{BB962C8B-B14F-4D97-AF65-F5344CB8AC3E}">
        <p14:creationId xmlns:p14="http://schemas.microsoft.com/office/powerpoint/2010/main" val="32974920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chlusschart">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8953B28-C855-4D22-B1BB-D666AFCBEFC7}"/>
              </a:ext>
            </a:extLst>
          </p:cNvPr>
          <p:cNvPicPr>
            <a:picLocks noChangeAspect="1"/>
          </p:cNvPicPr>
          <p:nvPr userDrawn="1"/>
        </p:nvPicPr>
        <p:blipFill rotWithShape="1">
          <a:blip r:embed="rId2"/>
          <a:srcRect b="20276"/>
          <a:stretch/>
        </p:blipFill>
        <p:spPr>
          <a:xfrm>
            <a:off x="0" y="0"/>
            <a:ext cx="12192000" cy="6858000"/>
          </a:xfrm>
          <a:prstGeom prst="rect">
            <a:avLst/>
          </a:prstGeom>
        </p:spPr>
      </p:pic>
      <p:sp>
        <p:nvSpPr>
          <p:cNvPr id="7" name="Textplatzhalter 6">
            <a:extLst>
              <a:ext uri="{FF2B5EF4-FFF2-40B4-BE49-F238E27FC236}">
                <a16:creationId xmlns:a16="http://schemas.microsoft.com/office/drawing/2014/main" id="{DAB96F9B-74AE-4065-A1EB-85A45BC92679}"/>
              </a:ext>
            </a:extLst>
          </p:cNvPr>
          <p:cNvSpPr>
            <a:spLocks noGrp="1"/>
          </p:cNvSpPr>
          <p:nvPr>
            <p:ph type="body" sz="quarter" idx="12" hasCustomPrompt="1"/>
          </p:nvPr>
        </p:nvSpPr>
        <p:spPr>
          <a:xfrm>
            <a:off x="6635938" y="3443919"/>
            <a:ext cx="4320000" cy="324000"/>
          </a:xfrm>
          <a:prstGeom prst="rect">
            <a:avLst/>
          </a:prstGeom>
        </p:spPr>
        <p:txBody>
          <a:bodyPr/>
          <a:lstStyle>
            <a:lvl1pPr marL="0" indent="0">
              <a:buNone/>
              <a:defRPr b="1">
                <a:latin typeface="M05 Text Office" panose="020B0504040000000004" pitchFamily="34" charset="0"/>
              </a:defRPr>
            </a:lvl1pPr>
          </a:lstStyle>
          <a:p>
            <a:pPr lvl="0"/>
            <a:r>
              <a:rPr lang="de-DE"/>
              <a:t>Vorname Nachname</a:t>
            </a:r>
          </a:p>
        </p:txBody>
      </p:sp>
      <p:sp>
        <p:nvSpPr>
          <p:cNvPr id="8" name="Textplatzhalter 6">
            <a:extLst>
              <a:ext uri="{FF2B5EF4-FFF2-40B4-BE49-F238E27FC236}">
                <a16:creationId xmlns:a16="http://schemas.microsoft.com/office/drawing/2014/main" id="{36C421B6-806D-4CA6-B059-4BDFF332E55C}"/>
              </a:ext>
            </a:extLst>
          </p:cNvPr>
          <p:cNvSpPr>
            <a:spLocks noGrp="1"/>
          </p:cNvSpPr>
          <p:nvPr>
            <p:ph type="body" sz="quarter" idx="13" hasCustomPrompt="1"/>
          </p:nvPr>
        </p:nvSpPr>
        <p:spPr>
          <a:xfrm>
            <a:off x="6635938" y="3787395"/>
            <a:ext cx="4320000" cy="324000"/>
          </a:xfrm>
          <a:prstGeom prst="rect">
            <a:avLst/>
          </a:prstGeom>
        </p:spPr>
        <p:txBody>
          <a:bodyPr/>
          <a:lstStyle>
            <a:lvl1pPr marL="0" indent="0">
              <a:buNone/>
              <a:defRPr b="1">
                <a:latin typeface="M05 Text Office" panose="020B0504040000000004" pitchFamily="34" charset="0"/>
              </a:defRPr>
            </a:lvl1pPr>
          </a:lstStyle>
          <a:p>
            <a:pPr lvl="0"/>
            <a:r>
              <a:rPr lang="de-DE"/>
              <a:t>Position</a:t>
            </a:r>
          </a:p>
        </p:txBody>
      </p:sp>
      <p:sp>
        <p:nvSpPr>
          <p:cNvPr id="10" name="Textplatzhalter 9">
            <a:extLst>
              <a:ext uri="{FF2B5EF4-FFF2-40B4-BE49-F238E27FC236}">
                <a16:creationId xmlns:a16="http://schemas.microsoft.com/office/drawing/2014/main" id="{27B37613-CBB0-43E6-B2E3-D28B635103AF}"/>
              </a:ext>
            </a:extLst>
          </p:cNvPr>
          <p:cNvSpPr>
            <a:spLocks noGrp="1"/>
          </p:cNvSpPr>
          <p:nvPr>
            <p:ph type="body" sz="quarter" idx="14" hasCustomPrompt="1"/>
          </p:nvPr>
        </p:nvSpPr>
        <p:spPr>
          <a:xfrm>
            <a:off x="6635938" y="4210286"/>
            <a:ext cx="4320000" cy="830739"/>
          </a:xfrm>
          <a:prstGeom prst="rect">
            <a:avLst/>
          </a:prstGeom>
        </p:spPr>
        <p:txBody>
          <a:bodyPr/>
          <a:lstStyle>
            <a:lvl1pPr marL="0" indent="0">
              <a:buNone/>
              <a:defRPr>
                <a:latin typeface="M05 Text Office" panose="020B0504040000000004" pitchFamily="34" charset="0"/>
              </a:defRPr>
            </a:lvl1pPr>
          </a:lstStyle>
          <a:p>
            <a:pPr lvl="0"/>
            <a:r>
              <a:rPr lang="de-DE"/>
              <a:t>Adresse</a:t>
            </a:r>
          </a:p>
        </p:txBody>
      </p:sp>
      <p:sp>
        <p:nvSpPr>
          <p:cNvPr id="12" name="Textplatzhalter 11">
            <a:extLst>
              <a:ext uri="{FF2B5EF4-FFF2-40B4-BE49-F238E27FC236}">
                <a16:creationId xmlns:a16="http://schemas.microsoft.com/office/drawing/2014/main" id="{51A3B618-6875-4D6A-97DD-DD47DFE9B86F}"/>
              </a:ext>
            </a:extLst>
          </p:cNvPr>
          <p:cNvSpPr>
            <a:spLocks noGrp="1"/>
          </p:cNvSpPr>
          <p:nvPr>
            <p:ph type="body" sz="quarter" idx="15" hasCustomPrompt="1"/>
          </p:nvPr>
        </p:nvSpPr>
        <p:spPr>
          <a:xfrm>
            <a:off x="6635938" y="5158227"/>
            <a:ext cx="4320000" cy="360000"/>
          </a:xfrm>
          <a:prstGeom prst="rect">
            <a:avLst/>
          </a:prstGeom>
        </p:spPr>
        <p:txBody>
          <a:bodyPr/>
          <a:lstStyle>
            <a:lvl1pPr marL="0" indent="0">
              <a:buNone/>
              <a:defRPr>
                <a:latin typeface="M05 Text Office" panose="020B0504040000000004" pitchFamily="34" charset="0"/>
              </a:defRPr>
            </a:lvl1pPr>
          </a:lstStyle>
          <a:p>
            <a:pPr lvl="0"/>
            <a:r>
              <a:rPr lang="de-DE"/>
              <a:t>Tel.:</a:t>
            </a:r>
          </a:p>
        </p:txBody>
      </p:sp>
      <p:sp>
        <p:nvSpPr>
          <p:cNvPr id="14" name="Textplatzhalter 13">
            <a:extLst>
              <a:ext uri="{FF2B5EF4-FFF2-40B4-BE49-F238E27FC236}">
                <a16:creationId xmlns:a16="http://schemas.microsoft.com/office/drawing/2014/main" id="{52289DC4-4745-41DE-A83B-F6532EC20AEF}"/>
              </a:ext>
            </a:extLst>
          </p:cNvPr>
          <p:cNvSpPr>
            <a:spLocks noGrp="1"/>
          </p:cNvSpPr>
          <p:nvPr>
            <p:ph type="body" sz="quarter" idx="16" hasCustomPrompt="1"/>
          </p:nvPr>
        </p:nvSpPr>
        <p:spPr>
          <a:xfrm>
            <a:off x="6635938" y="5523985"/>
            <a:ext cx="4320000" cy="358775"/>
          </a:xfrm>
          <a:prstGeom prst="rect">
            <a:avLst/>
          </a:prstGeom>
        </p:spPr>
        <p:txBody>
          <a:bodyPr/>
          <a:lstStyle>
            <a:lvl1pPr marL="0" indent="0">
              <a:buNone/>
              <a:defRPr>
                <a:latin typeface="M05 Text Office" panose="020B0504040000000004" pitchFamily="34" charset="0"/>
              </a:defRPr>
            </a:lvl1pPr>
          </a:lstStyle>
          <a:p>
            <a:pPr lvl="0"/>
            <a:r>
              <a:rPr lang="de-DE"/>
              <a:t>Mob.:</a:t>
            </a:r>
          </a:p>
        </p:txBody>
      </p:sp>
      <p:sp>
        <p:nvSpPr>
          <p:cNvPr id="16" name="Textplatzhalter 15">
            <a:extLst>
              <a:ext uri="{FF2B5EF4-FFF2-40B4-BE49-F238E27FC236}">
                <a16:creationId xmlns:a16="http://schemas.microsoft.com/office/drawing/2014/main" id="{0F98FF12-2894-4D6F-9193-30CFBC52A5F5}"/>
              </a:ext>
            </a:extLst>
          </p:cNvPr>
          <p:cNvSpPr>
            <a:spLocks noGrp="1"/>
          </p:cNvSpPr>
          <p:nvPr>
            <p:ph type="body" sz="quarter" idx="17" hasCustomPrompt="1"/>
          </p:nvPr>
        </p:nvSpPr>
        <p:spPr>
          <a:xfrm>
            <a:off x="6635938" y="5889193"/>
            <a:ext cx="4320000" cy="358775"/>
          </a:xfrm>
          <a:prstGeom prst="rect">
            <a:avLst/>
          </a:prstGeom>
        </p:spPr>
        <p:txBody>
          <a:bodyPr/>
          <a:lstStyle>
            <a:lvl1pPr marL="0" indent="0">
              <a:buNone/>
              <a:defRPr>
                <a:latin typeface="M05 Text Office" panose="020B0504040000000004" pitchFamily="34" charset="0"/>
              </a:defRPr>
            </a:lvl1pPr>
          </a:lstStyle>
          <a:p>
            <a:pPr lvl="0"/>
            <a:r>
              <a:rPr lang="de-DE"/>
              <a:t>Mail: </a:t>
            </a:r>
          </a:p>
        </p:txBody>
      </p:sp>
      <p:sp>
        <p:nvSpPr>
          <p:cNvPr id="3" name="Rechteck: eine Ecke abgeschnitten 2">
            <a:extLst>
              <a:ext uri="{FF2B5EF4-FFF2-40B4-BE49-F238E27FC236}">
                <a16:creationId xmlns:a16="http://schemas.microsoft.com/office/drawing/2014/main" id="{1FFFF5C0-7ADF-4910-A52A-7420AD465704}"/>
              </a:ext>
            </a:extLst>
          </p:cNvPr>
          <p:cNvSpPr/>
          <p:nvPr userDrawn="1"/>
        </p:nvSpPr>
        <p:spPr>
          <a:xfrm flipH="1" flipV="1">
            <a:off x="1" y="0"/>
            <a:ext cx="2009020" cy="5765076"/>
          </a:xfrm>
          <a:custGeom>
            <a:avLst/>
            <a:gdLst>
              <a:gd name="connsiteX0" fmla="*/ 0 w 2002971"/>
              <a:gd name="connsiteY0" fmla="*/ 0 h 4946469"/>
              <a:gd name="connsiteX1" fmla="*/ 1001486 w 2002971"/>
              <a:gd name="connsiteY1" fmla="*/ 0 h 4946469"/>
              <a:gd name="connsiteX2" fmla="*/ 2002971 w 2002971"/>
              <a:gd name="connsiteY2" fmla="*/ 1001486 h 4946469"/>
              <a:gd name="connsiteX3" fmla="*/ 2002971 w 2002971"/>
              <a:gd name="connsiteY3" fmla="*/ 4946469 h 4946469"/>
              <a:gd name="connsiteX4" fmla="*/ 0 w 2002971"/>
              <a:gd name="connsiteY4" fmla="*/ 4946469 h 4946469"/>
              <a:gd name="connsiteX5" fmla="*/ 0 w 2002971"/>
              <a:gd name="connsiteY5" fmla="*/ 0 h 4946469"/>
              <a:gd name="connsiteX0" fmla="*/ 8708 w 2011679"/>
              <a:gd name="connsiteY0" fmla="*/ 818606 h 5765075"/>
              <a:gd name="connsiteX1" fmla="*/ 0 w 2011679"/>
              <a:gd name="connsiteY1" fmla="*/ 0 h 5765075"/>
              <a:gd name="connsiteX2" fmla="*/ 2011679 w 2011679"/>
              <a:gd name="connsiteY2" fmla="*/ 1820092 h 5765075"/>
              <a:gd name="connsiteX3" fmla="*/ 2011679 w 2011679"/>
              <a:gd name="connsiteY3" fmla="*/ 5765075 h 5765075"/>
              <a:gd name="connsiteX4" fmla="*/ 8708 w 2011679"/>
              <a:gd name="connsiteY4" fmla="*/ 5765075 h 5765075"/>
              <a:gd name="connsiteX5" fmla="*/ 8708 w 2011679"/>
              <a:gd name="connsiteY5" fmla="*/ 818606 h 5765075"/>
              <a:gd name="connsiteX0" fmla="*/ 8708 w 2020388"/>
              <a:gd name="connsiteY0" fmla="*/ 818606 h 5765075"/>
              <a:gd name="connsiteX1" fmla="*/ 0 w 2020388"/>
              <a:gd name="connsiteY1" fmla="*/ 0 h 5765075"/>
              <a:gd name="connsiteX2" fmla="*/ 2020388 w 2020388"/>
              <a:gd name="connsiteY2" fmla="*/ 2020389 h 5765075"/>
              <a:gd name="connsiteX3" fmla="*/ 2011679 w 2020388"/>
              <a:gd name="connsiteY3" fmla="*/ 5765075 h 5765075"/>
              <a:gd name="connsiteX4" fmla="*/ 8708 w 2020388"/>
              <a:gd name="connsiteY4" fmla="*/ 5765075 h 5765075"/>
              <a:gd name="connsiteX5" fmla="*/ 8708 w 2020388"/>
              <a:gd name="connsiteY5" fmla="*/ 818606 h 5765075"/>
              <a:gd name="connsiteX0" fmla="*/ 8708 w 2011679"/>
              <a:gd name="connsiteY0" fmla="*/ 818606 h 5765075"/>
              <a:gd name="connsiteX1" fmla="*/ 0 w 2011679"/>
              <a:gd name="connsiteY1" fmla="*/ 0 h 5765075"/>
              <a:gd name="connsiteX2" fmla="*/ 1942010 w 2011679"/>
              <a:gd name="connsiteY2" fmla="*/ 2211978 h 5765075"/>
              <a:gd name="connsiteX3" fmla="*/ 2011679 w 2011679"/>
              <a:gd name="connsiteY3" fmla="*/ 5765075 h 5765075"/>
              <a:gd name="connsiteX4" fmla="*/ 8708 w 2011679"/>
              <a:gd name="connsiteY4" fmla="*/ 5765075 h 5765075"/>
              <a:gd name="connsiteX5" fmla="*/ 8708 w 2011679"/>
              <a:gd name="connsiteY5" fmla="*/ 818606 h 5765075"/>
              <a:gd name="connsiteX0" fmla="*/ 8708 w 2011679"/>
              <a:gd name="connsiteY0" fmla="*/ 818606 h 5765075"/>
              <a:gd name="connsiteX1" fmla="*/ 0 w 2011679"/>
              <a:gd name="connsiteY1" fmla="*/ 0 h 5765075"/>
              <a:gd name="connsiteX2" fmla="*/ 2011678 w 2011679"/>
              <a:gd name="connsiteY2" fmla="*/ 2011681 h 5765075"/>
              <a:gd name="connsiteX3" fmla="*/ 2011679 w 2011679"/>
              <a:gd name="connsiteY3" fmla="*/ 5765075 h 5765075"/>
              <a:gd name="connsiteX4" fmla="*/ 8708 w 2011679"/>
              <a:gd name="connsiteY4" fmla="*/ 5765075 h 5765075"/>
              <a:gd name="connsiteX5" fmla="*/ 8708 w 2011679"/>
              <a:gd name="connsiteY5" fmla="*/ 818606 h 5765075"/>
              <a:gd name="connsiteX0" fmla="*/ 819 w 2003790"/>
              <a:gd name="connsiteY0" fmla="*/ 809729 h 5756198"/>
              <a:gd name="connsiteX1" fmla="*/ 989 w 2003790"/>
              <a:gd name="connsiteY1" fmla="*/ 0 h 5756198"/>
              <a:gd name="connsiteX2" fmla="*/ 2003789 w 2003790"/>
              <a:gd name="connsiteY2" fmla="*/ 2002804 h 5756198"/>
              <a:gd name="connsiteX3" fmla="*/ 2003790 w 2003790"/>
              <a:gd name="connsiteY3" fmla="*/ 5756198 h 5756198"/>
              <a:gd name="connsiteX4" fmla="*/ 819 w 2003790"/>
              <a:gd name="connsiteY4" fmla="*/ 5756198 h 5756198"/>
              <a:gd name="connsiteX5" fmla="*/ 819 w 2003790"/>
              <a:gd name="connsiteY5" fmla="*/ 809729 h 5756198"/>
              <a:gd name="connsiteX0" fmla="*/ 2135 w 2005106"/>
              <a:gd name="connsiteY0" fmla="*/ 809729 h 5756198"/>
              <a:gd name="connsiteX1" fmla="*/ 2305 w 2005106"/>
              <a:gd name="connsiteY1" fmla="*/ 0 h 5756198"/>
              <a:gd name="connsiteX2" fmla="*/ 2005105 w 2005106"/>
              <a:gd name="connsiteY2" fmla="*/ 2002804 h 5756198"/>
              <a:gd name="connsiteX3" fmla="*/ 2005106 w 2005106"/>
              <a:gd name="connsiteY3" fmla="*/ 5756198 h 5756198"/>
              <a:gd name="connsiteX4" fmla="*/ 2135 w 2005106"/>
              <a:gd name="connsiteY4" fmla="*/ 5756198 h 5756198"/>
              <a:gd name="connsiteX5" fmla="*/ 2135 w 2005106"/>
              <a:gd name="connsiteY5" fmla="*/ 809729 h 5756198"/>
              <a:gd name="connsiteX0" fmla="*/ 1176 w 2007107"/>
              <a:gd name="connsiteY0" fmla="*/ 809729 h 5756198"/>
              <a:gd name="connsiteX1" fmla="*/ 4306 w 2007107"/>
              <a:gd name="connsiteY1" fmla="*/ 0 h 5756198"/>
              <a:gd name="connsiteX2" fmla="*/ 2007106 w 2007107"/>
              <a:gd name="connsiteY2" fmla="*/ 2002804 h 5756198"/>
              <a:gd name="connsiteX3" fmla="*/ 2007107 w 2007107"/>
              <a:gd name="connsiteY3" fmla="*/ 5756198 h 5756198"/>
              <a:gd name="connsiteX4" fmla="*/ 4136 w 2007107"/>
              <a:gd name="connsiteY4" fmla="*/ 5756198 h 5756198"/>
              <a:gd name="connsiteX5" fmla="*/ 1176 w 2007107"/>
              <a:gd name="connsiteY5" fmla="*/ 809729 h 5756198"/>
              <a:gd name="connsiteX0" fmla="*/ 1176 w 2007107"/>
              <a:gd name="connsiteY0" fmla="*/ 812689 h 5759158"/>
              <a:gd name="connsiteX1" fmla="*/ 4306 w 2007107"/>
              <a:gd name="connsiteY1" fmla="*/ 0 h 5759158"/>
              <a:gd name="connsiteX2" fmla="*/ 2007106 w 2007107"/>
              <a:gd name="connsiteY2" fmla="*/ 2005764 h 5759158"/>
              <a:gd name="connsiteX3" fmla="*/ 2007107 w 2007107"/>
              <a:gd name="connsiteY3" fmla="*/ 5759158 h 5759158"/>
              <a:gd name="connsiteX4" fmla="*/ 4136 w 2007107"/>
              <a:gd name="connsiteY4" fmla="*/ 5759158 h 5759158"/>
              <a:gd name="connsiteX5" fmla="*/ 1176 w 2007107"/>
              <a:gd name="connsiteY5" fmla="*/ 812689 h 5759158"/>
              <a:gd name="connsiteX0" fmla="*/ 2134 w 2008065"/>
              <a:gd name="connsiteY0" fmla="*/ 818607 h 5765076"/>
              <a:gd name="connsiteX1" fmla="*/ 2305 w 2008065"/>
              <a:gd name="connsiteY1" fmla="*/ 0 h 5765076"/>
              <a:gd name="connsiteX2" fmla="*/ 2008064 w 2008065"/>
              <a:gd name="connsiteY2" fmla="*/ 2011682 h 5765076"/>
              <a:gd name="connsiteX3" fmla="*/ 2008065 w 2008065"/>
              <a:gd name="connsiteY3" fmla="*/ 5765076 h 5765076"/>
              <a:gd name="connsiteX4" fmla="*/ 5094 w 2008065"/>
              <a:gd name="connsiteY4" fmla="*/ 5765076 h 5765076"/>
              <a:gd name="connsiteX5" fmla="*/ 2134 w 2008065"/>
              <a:gd name="connsiteY5" fmla="*/ 818607 h 5765076"/>
              <a:gd name="connsiteX0" fmla="*/ 3089 w 2009020"/>
              <a:gd name="connsiteY0" fmla="*/ 818607 h 5765076"/>
              <a:gd name="connsiteX1" fmla="*/ 3260 w 2009020"/>
              <a:gd name="connsiteY1" fmla="*/ 0 h 5765076"/>
              <a:gd name="connsiteX2" fmla="*/ 2009019 w 2009020"/>
              <a:gd name="connsiteY2" fmla="*/ 2011682 h 5765076"/>
              <a:gd name="connsiteX3" fmla="*/ 2009020 w 2009020"/>
              <a:gd name="connsiteY3" fmla="*/ 5765076 h 5765076"/>
              <a:gd name="connsiteX4" fmla="*/ 131 w 2009020"/>
              <a:gd name="connsiteY4" fmla="*/ 5762117 h 5765076"/>
              <a:gd name="connsiteX5" fmla="*/ 3089 w 2009020"/>
              <a:gd name="connsiteY5" fmla="*/ 818607 h 5765076"/>
              <a:gd name="connsiteX0" fmla="*/ 3089 w 2009020"/>
              <a:gd name="connsiteY0" fmla="*/ 818607 h 5765076"/>
              <a:gd name="connsiteX1" fmla="*/ 3260 w 2009020"/>
              <a:gd name="connsiteY1" fmla="*/ 0 h 5765076"/>
              <a:gd name="connsiteX2" fmla="*/ 2009019 w 2009020"/>
              <a:gd name="connsiteY2" fmla="*/ 2006602 h 5765076"/>
              <a:gd name="connsiteX3" fmla="*/ 2009020 w 2009020"/>
              <a:gd name="connsiteY3" fmla="*/ 5765076 h 5765076"/>
              <a:gd name="connsiteX4" fmla="*/ 131 w 2009020"/>
              <a:gd name="connsiteY4" fmla="*/ 5762117 h 5765076"/>
              <a:gd name="connsiteX5" fmla="*/ 3089 w 2009020"/>
              <a:gd name="connsiteY5" fmla="*/ 818607 h 5765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9020" h="5765076">
                <a:moveTo>
                  <a:pt x="3089" y="818607"/>
                </a:moveTo>
                <a:cubicBezTo>
                  <a:pt x="186" y="545738"/>
                  <a:pt x="244" y="272869"/>
                  <a:pt x="3260" y="0"/>
                </a:cubicBezTo>
                <a:lnTo>
                  <a:pt x="2009019" y="2006602"/>
                </a:lnTo>
                <a:cubicBezTo>
                  <a:pt x="2009019" y="3257733"/>
                  <a:pt x="2009020" y="4513945"/>
                  <a:pt x="2009020" y="5765076"/>
                </a:cubicBezTo>
                <a:lnTo>
                  <a:pt x="131" y="5762117"/>
                </a:lnTo>
                <a:cubicBezTo>
                  <a:pt x="-856" y="4113294"/>
                  <a:pt x="4076" y="2467430"/>
                  <a:pt x="3089" y="818607"/>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05 Text Office" panose="020B0504040000000004" pitchFamily="34" charset="0"/>
            </a:endParaRPr>
          </a:p>
        </p:txBody>
      </p:sp>
      <p:sp>
        <p:nvSpPr>
          <p:cNvPr id="2" name="Titel 1">
            <a:extLst>
              <a:ext uri="{FF2B5EF4-FFF2-40B4-BE49-F238E27FC236}">
                <a16:creationId xmlns:a16="http://schemas.microsoft.com/office/drawing/2014/main" id="{24DB710D-111D-4D1F-920E-93807F9F820B}"/>
              </a:ext>
            </a:extLst>
          </p:cNvPr>
          <p:cNvSpPr>
            <a:spLocks noGrp="1"/>
          </p:cNvSpPr>
          <p:nvPr>
            <p:ph type="title" hasCustomPrompt="1"/>
          </p:nvPr>
        </p:nvSpPr>
        <p:spPr>
          <a:xfrm>
            <a:off x="515938" y="625943"/>
            <a:ext cx="6120000" cy="702000"/>
          </a:xfrm>
        </p:spPr>
        <p:txBody>
          <a:bodyPr/>
          <a:lstStyle>
            <a:lvl1pPr>
              <a:defRPr cap="all" baseline="0">
                <a:solidFill>
                  <a:schemeClr val="bg1"/>
                </a:solidFill>
                <a:latin typeface="M05 Text Office Bold" panose="020B0804040000000004" pitchFamily="34" charset="0"/>
              </a:defRPr>
            </a:lvl1pPr>
          </a:lstStyle>
          <a:p>
            <a:r>
              <a:rPr lang="de-DE"/>
              <a:t>Vielen dank für ihr </a:t>
            </a:r>
            <a:r>
              <a:rPr lang="de-DE" err="1"/>
              <a:t>interesse</a:t>
            </a:r>
            <a:r>
              <a:rPr lang="de-DE"/>
              <a:t>!</a:t>
            </a:r>
            <a:br>
              <a:rPr lang="de-DE"/>
            </a:br>
            <a:r>
              <a:rPr lang="de-DE"/>
              <a:t>Wir freuen uns auf den weiteren </a:t>
            </a:r>
            <a:r>
              <a:rPr lang="de-DE" err="1"/>
              <a:t>dialog</a:t>
            </a:r>
            <a:r>
              <a:rPr lang="de-DE"/>
              <a:t>.</a:t>
            </a:r>
          </a:p>
        </p:txBody>
      </p:sp>
      <p:pic>
        <p:nvPicPr>
          <p:cNvPr id="13" name="D698148C-CA09-43BD-B1C9-3914DFABA756" descr="44114607-2DD6-4C93-9CE1-092E3839FC0E@fritz">
            <a:extLst>
              <a:ext uri="{FF2B5EF4-FFF2-40B4-BE49-F238E27FC236}">
                <a16:creationId xmlns:a16="http://schemas.microsoft.com/office/drawing/2014/main" id="{B656ED68-28DB-4837-8D76-3A74DEEA261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02818" y="5370031"/>
            <a:ext cx="1012407" cy="942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8013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Chart">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F8E53ED2-00CD-42A2-BD8E-F22BFE0A052F}"/>
              </a:ext>
            </a:extLst>
          </p:cNvPr>
          <p:cNvSpPr>
            <a:spLocks noGrp="1"/>
          </p:cNvSpPr>
          <p:nvPr>
            <p:ph type="sldNum" sz="quarter" idx="10"/>
          </p:nvPr>
        </p:nvSpPr>
        <p:spPr/>
        <p:txBody>
          <a:bodyPr/>
          <a:lstStyle>
            <a:lvl1pPr>
              <a:defRPr>
                <a:latin typeface="M05 Text Office" panose="020B0504040000000004" pitchFamily="34" charset="0"/>
              </a:defRPr>
            </a:lvl1pPr>
          </a:lstStyle>
          <a:p>
            <a:r>
              <a:rPr lang="de-DE"/>
              <a:t>Seite </a:t>
            </a:r>
            <a:fld id="{A8D1AB97-F97B-4190-BD45-5A4F2F283CBD}" type="slidenum">
              <a:rPr lang="de-DE" smtClean="0"/>
              <a:pPr/>
              <a:t>‹Nr.›</a:t>
            </a:fld>
            <a:endParaRPr lang="de-DE"/>
          </a:p>
        </p:txBody>
      </p:sp>
      <p:sp>
        <p:nvSpPr>
          <p:cNvPr id="4" name="Fußzeilenplatzhalter 3">
            <a:extLst>
              <a:ext uri="{FF2B5EF4-FFF2-40B4-BE49-F238E27FC236}">
                <a16:creationId xmlns:a16="http://schemas.microsoft.com/office/drawing/2014/main" id="{E72DD0F4-3FD2-431A-A817-988B66C48784}"/>
              </a:ext>
            </a:extLst>
          </p:cNvPr>
          <p:cNvSpPr>
            <a:spLocks noGrp="1"/>
          </p:cNvSpPr>
          <p:nvPr>
            <p:ph type="ftr" sz="quarter" idx="11"/>
          </p:nvPr>
        </p:nvSpPr>
        <p:spPr/>
        <p:txBody>
          <a:bodyPr/>
          <a:lstStyle>
            <a:lvl1pPr>
              <a:defRPr>
                <a:latin typeface="M05 Text Office" panose="020B0504040000000004" pitchFamily="34" charset="0"/>
              </a:defRPr>
            </a:lvl1pPr>
          </a:lstStyle>
          <a:p>
            <a:r>
              <a:rPr lang="de-DE"/>
              <a:t>27.06.2019 / Styleguide Musterfolien für M05 Präsentationen</a:t>
            </a:r>
          </a:p>
        </p:txBody>
      </p:sp>
      <p:sp>
        <p:nvSpPr>
          <p:cNvPr id="8" name="Textplatzhalter 7">
            <a:extLst>
              <a:ext uri="{FF2B5EF4-FFF2-40B4-BE49-F238E27FC236}">
                <a16:creationId xmlns:a16="http://schemas.microsoft.com/office/drawing/2014/main" id="{BBEFE128-1CDD-4627-AD89-96958E567B3B}"/>
              </a:ext>
            </a:extLst>
          </p:cNvPr>
          <p:cNvSpPr>
            <a:spLocks noGrp="1"/>
          </p:cNvSpPr>
          <p:nvPr>
            <p:ph type="body" sz="quarter" idx="12" hasCustomPrompt="1"/>
          </p:nvPr>
        </p:nvSpPr>
        <p:spPr>
          <a:xfrm>
            <a:off x="341758" y="2085975"/>
            <a:ext cx="864000" cy="628650"/>
          </a:xfrm>
          <a:prstGeom prst="rect">
            <a:avLst/>
          </a:prstGeom>
        </p:spPr>
        <p:txBody>
          <a:bodyPr lIns="0" rIns="0"/>
          <a:lstStyle>
            <a:lvl1pPr marL="0" indent="0" algn="l">
              <a:buNone/>
              <a:defRPr sz="4800">
                <a:latin typeface="M05 Headline Office Bold" panose="020B0804040000000001" pitchFamily="34" charset="0"/>
              </a:defRPr>
            </a:lvl1pPr>
          </a:lstStyle>
          <a:p>
            <a:pPr lvl="0"/>
            <a:r>
              <a:rPr lang="de-DE"/>
              <a:t>01</a:t>
            </a:r>
          </a:p>
        </p:txBody>
      </p:sp>
      <p:cxnSp>
        <p:nvCxnSpPr>
          <p:cNvPr id="10" name="Gerader Verbinder 9">
            <a:extLst>
              <a:ext uri="{FF2B5EF4-FFF2-40B4-BE49-F238E27FC236}">
                <a16:creationId xmlns:a16="http://schemas.microsoft.com/office/drawing/2014/main" id="{54F73629-5F7A-4FCB-8260-478E98EF18ED}"/>
              </a:ext>
            </a:extLst>
          </p:cNvPr>
          <p:cNvCxnSpPr/>
          <p:nvPr userDrawn="1"/>
        </p:nvCxnSpPr>
        <p:spPr>
          <a:xfrm>
            <a:off x="341758" y="2743200"/>
            <a:ext cx="1044000"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Textplatzhalter 12">
            <a:extLst>
              <a:ext uri="{FF2B5EF4-FFF2-40B4-BE49-F238E27FC236}">
                <a16:creationId xmlns:a16="http://schemas.microsoft.com/office/drawing/2014/main" id="{2BA897EA-8848-4AE8-A2B9-6C1F85E65127}"/>
              </a:ext>
            </a:extLst>
          </p:cNvPr>
          <p:cNvSpPr>
            <a:spLocks noGrp="1"/>
          </p:cNvSpPr>
          <p:nvPr>
            <p:ph type="body" sz="quarter" idx="13"/>
          </p:nvPr>
        </p:nvSpPr>
        <p:spPr>
          <a:xfrm>
            <a:off x="341758" y="2946796"/>
            <a:ext cx="2951162" cy="914400"/>
          </a:xfrm>
          <a:prstGeom prst="rect">
            <a:avLst/>
          </a:prstGeom>
        </p:spPr>
        <p:txBody>
          <a:bodyPr lIns="0" rIns="0"/>
          <a:lstStyle>
            <a:lvl1pPr marL="0" indent="0">
              <a:buNone/>
              <a:defRPr>
                <a:latin typeface="M05 Text Office" panose="020B0504040000000004" pitchFamily="34" charset="0"/>
              </a:defRPr>
            </a:lvl1pPr>
          </a:lstStyle>
          <a:p>
            <a:pPr lvl="0"/>
            <a:r>
              <a:rPr lang="de-DE"/>
              <a:t>Mastertextformat bearbeiten</a:t>
            </a:r>
          </a:p>
        </p:txBody>
      </p:sp>
      <p:sp>
        <p:nvSpPr>
          <p:cNvPr id="14" name="Textplatzhalter 7">
            <a:extLst>
              <a:ext uri="{FF2B5EF4-FFF2-40B4-BE49-F238E27FC236}">
                <a16:creationId xmlns:a16="http://schemas.microsoft.com/office/drawing/2014/main" id="{2ADF1892-EE3B-4468-BA67-103F1238B72F}"/>
              </a:ext>
            </a:extLst>
          </p:cNvPr>
          <p:cNvSpPr>
            <a:spLocks noGrp="1"/>
          </p:cNvSpPr>
          <p:nvPr>
            <p:ph type="body" sz="quarter" idx="14" hasCustomPrompt="1"/>
          </p:nvPr>
        </p:nvSpPr>
        <p:spPr>
          <a:xfrm>
            <a:off x="4323208" y="2085975"/>
            <a:ext cx="864000" cy="628650"/>
          </a:xfrm>
          <a:prstGeom prst="rect">
            <a:avLst/>
          </a:prstGeom>
        </p:spPr>
        <p:txBody>
          <a:bodyPr lIns="0" rIns="0"/>
          <a:lstStyle>
            <a:lvl1pPr marL="0" indent="0" algn="l">
              <a:buNone/>
              <a:defRPr sz="4800">
                <a:latin typeface="M05 Headline Office Bold" panose="020B0804040000000001" pitchFamily="34" charset="0"/>
              </a:defRPr>
            </a:lvl1pPr>
          </a:lstStyle>
          <a:p>
            <a:pPr lvl="0"/>
            <a:r>
              <a:rPr lang="de-DE"/>
              <a:t>02</a:t>
            </a:r>
          </a:p>
        </p:txBody>
      </p:sp>
      <p:cxnSp>
        <p:nvCxnSpPr>
          <p:cNvPr id="15" name="Gerader Verbinder 14">
            <a:extLst>
              <a:ext uri="{FF2B5EF4-FFF2-40B4-BE49-F238E27FC236}">
                <a16:creationId xmlns:a16="http://schemas.microsoft.com/office/drawing/2014/main" id="{DD777979-3C4D-4352-8558-D669C620F8F0}"/>
              </a:ext>
            </a:extLst>
          </p:cNvPr>
          <p:cNvCxnSpPr/>
          <p:nvPr userDrawn="1"/>
        </p:nvCxnSpPr>
        <p:spPr>
          <a:xfrm>
            <a:off x="4323208" y="2743200"/>
            <a:ext cx="1044000"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Textplatzhalter 12">
            <a:extLst>
              <a:ext uri="{FF2B5EF4-FFF2-40B4-BE49-F238E27FC236}">
                <a16:creationId xmlns:a16="http://schemas.microsoft.com/office/drawing/2014/main" id="{B650F13A-3BA0-4ADA-B79D-A957B1499B49}"/>
              </a:ext>
            </a:extLst>
          </p:cNvPr>
          <p:cNvSpPr>
            <a:spLocks noGrp="1"/>
          </p:cNvSpPr>
          <p:nvPr>
            <p:ph type="body" sz="quarter" idx="15"/>
          </p:nvPr>
        </p:nvSpPr>
        <p:spPr>
          <a:xfrm>
            <a:off x="4323208" y="2946796"/>
            <a:ext cx="2951162" cy="914400"/>
          </a:xfrm>
          <a:prstGeom prst="rect">
            <a:avLst/>
          </a:prstGeom>
        </p:spPr>
        <p:txBody>
          <a:bodyPr lIns="0" rIns="0"/>
          <a:lstStyle>
            <a:lvl1pPr marL="0" indent="0">
              <a:buNone/>
              <a:defRPr>
                <a:latin typeface="M05 Text Office" panose="020B0504040000000004" pitchFamily="34" charset="0"/>
              </a:defRPr>
            </a:lvl1pPr>
          </a:lstStyle>
          <a:p>
            <a:pPr lvl="0"/>
            <a:r>
              <a:rPr lang="de-DE"/>
              <a:t>Mastertextformat bearbeiten</a:t>
            </a:r>
          </a:p>
        </p:txBody>
      </p:sp>
      <p:sp>
        <p:nvSpPr>
          <p:cNvPr id="17" name="Textplatzhalter 7">
            <a:extLst>
              <a:ext uri="{FF2B5EF4-FFF2-40B4-BE49-F238E27FC236}">
                <a16:creationId xmlns:a16="http://schemas.microsoft.com/office/drawing/2014/main" id="{F51A2617-6024-4B28-B6E7-9FE1183B8582}"/>
              </a:ext>
            </a:extLst>
          </p:cNvPr>
          <p:cNvSpPr>
            <a:spLocks noGrp="1"/>
          </p:cNvSpPr>
          <p:nvPr>
            <p:ph type="body" sz="quarter" idx="16" hasCustomPrompt="1"/>
          </p:nvPr>
        </p:nvSpPr>
        <p:spPr>
          <a:xfrm>
            <a:off x="8304658" y="2085975"/>
            <a:ext cx="864000" cy="628650"/>
          </a:xfrm>
          <a:prstGeom prst="rect">
            <a:avLst/>
          </a:prstGeom>
        </p:spPr>
        <p:txBody>
          <a:bodyPr lIns="0" rIns="0"/>
          <a:lstStyle>
            <a:lvl1pPr marL="0" indent="0" algn="l">
              <a:buNone/>
              <a:defRPr sz="4800">
                <a:latin typeface="M05 Headline Office Bold" panose="020B0804040000000001" pitchFamily="34" charset="0"/>
              </a:defRPr>
            </a:lvl1pPr>
          </a:lstStyle>
          <a:p>
            <a:pPr lvl="0"/>
            <a:r>
              <a:rPr lang="de-DE"/>
              <a:t>03</a:t>
            </a:r>
          </a:p>
        </p:txBody>
      </p:sp>
      <p:cxnSp>
        <p:nvCxnSpPr>
          <p:cNvPr id="18" name="Gerader Verbinder 17">
            <a:extLst>
              <a:ext uri="{FF2B5EF4-FFF2-40B4-BE49-F238E27FC236}">
                <a16:creationId xmlns:a16="http://schemas.microsoft.com/office/drawing/2014/main" id="{A366D583-D43C-45CF-9CAA-3842B66E55C2}"/>
              </a:ext>
            </a:extLst>
          </p:cNvPr>
          <p:cNvCxnSpPr/>
          <p:nvPr userDrawn="1"/>
        </p:nvCxnSpPr>
        <p:spPr>
          <a:xfrm>
            <a:off x="8304658" y="2743200"/>
            <a:ext cx="1044000"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Textplatzhalter 12">
            <a:extLst>
              <a:ext uri="{FF2B5EF4-FFF2-40B4-BE49-F238E27FC236}">
                <a16:creationId xmlns:a16="http://schemas.microsoft.com/office/drawing/2014/main" id="{0ACB5EE8-49D1-4C88-AEC7-60B29307D2D0}"/>
              </a:ext>
            </a:extLst>
          </p:cNvPr>
          <p:cNvSpPr>
            <a:spLocks noGrp="1"/>
          </p:cNvSpPr>
          <p:nvPr>
            <p:ph type="body" sz="quarter" idx="17"/>
          </p:nvPr>
        </p:nvSpPr>
        <p:spPr>
          <a:xfrm>
            <a:off x="8304658" y="2946796"/>
            <a:ext cx="2951162" cy="914400"/>
          </a:xfrm>
          <a:prstGeom prst="rect">
            <a:avLst/>
          </a:prstGeom>
        </p:spPr>
        <p:txBody>
          <a:bodyPr lIns="0" rIns="0"/>
          <a:lstStyle>
            <a:lvl1pPr marL="0" indent="0">
              <a:buNone/>
              <a:defRPr>
                <a:latin typeface="M05 Text Office" panose="020B0504040000000004" pitchFamily="34" charset="0"/>
              </a:defRPr>
            </a:lvl1pPr>
          </a:lstStyle>
          <a:p>
            <a:pPr lvl="0"/>
            <a:r>
              <a:rPr lang="de-DE"/>
              <a:t>Mastertextformat bearbeiten</a:t>
            </a:r>
          </a:p>
        </p:txBody>
      </p:sp>
      <p:sp>
        <p:nvSpPr>
          <p:cNvPr id="20" name="Textplatzhalter 7">
            <a:extLst>
              <a:ext uri="{FF2B5EF4-FFF2-40B4-BE49-F238E27FC236}">
                <a16:creationId xmlns:a16="http://schemas.microsoft.com/office/drawing/2014/main" id="{4A626A33-7310-41B9-ABDB-685F27625DF1}"/>
              </a:ext>
            </a:extLst>
          </p:cNvPr>
          <p:cNvSpPr>
            <a:spLocks noGrp="1"/>
          </p:cNvSpPr>
          <p:nvPr>
            <p:ph type="body" sz="quarter" idx="18" hasCustomPrompt="1"/>
          </p:nvPr>
        </p:nvSpPr>
        <p:spPr>
          <a:xfrm>
            <a:off x="341758" y="4362054"/>
            <a:ext cx="864000" cy="628650"/>
          </a:xfrm>
          <a:prstGeom prst="rect">
            <a:avLst/>
          </a:prstGeom>
        </p:spPr>
        <p:txBody>
          <a:bodyPr lIns="0" rIns="0"/>
          <a:lstStyle>
            <a:lvl1pPr marL="0" indent="0" algn="l">
              <a:buNone/>
              <a:defRPr sz="4800">
                <a:latin typeface="M05 Headline Office Bold" panose="020B0804040000000001" pitchFamily="34" charset="0"/>
              </a:defRPr>
            </a:lvl1pPr>
          </a:lstStyle>
          <a:p>
            <a:pPr lvl="0"/>
            <a:r>
              <a:rPr lang="de-DE"/>
              <a:t>04</a:t>
            </a:r>
          </a:p>
        </p:txBody>
      </p:sp>
      <p:cxnSp>
        <p:nvCxnSpPr>
          <p:cNvPr id="21" name="Gerader Verbinder 20">
            <a:extLst>
              <a:ext uri="{FF2B5EF4-FFF2-40B4-BE49-F238E27FC236}">
                <a16:creationId xmlns:a16="http://schemas.microsoft.com/office/drawing/2014/main" id="{19E26AC8-8D09-4929-AA75-4F3589B35308}"/>
              </a:ext>
            </a:extLst>
          </p:cNvPr>
          <p:cNvCxnSpPr/>
          <p:nvPr userDrawn="1"/>
        </p:nvCxnSpPr>
        <p:spPr>
          <a:xfrm>
            <a:off x="341758" y="5019279"/>
            <a:ext cx="1044000"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Textplatzhalter 12">
            <a:extLst>
              <a:ext uri="{FF2B5EF4-FFF2-40B4-BE49-F238E27FC236}">
                <a16:creationId xmlns:a16="http://schemas.microsoft.com/office/drawing/2014/main" id="{FEC358A4-567C-43EB-9D57-CEAE3FD48D40}"/>
              </a:ext>
            </a:extLst>
          </p:cNvPr>
          <p:cNvSpPr>
            <a:spLocks noGrp="1"/>
          </p:cNvSpPr>
          <p:nvPr>
            <p:ph type="body" sz="quarter" idx="19"/>
          </p:nvPr>
        </p:nvSpPr>
        <p:spPr>
          <a:xfrm>
            <a:off x="341758" y="5222875"/>
            <a:ext cx="2951162" cy="914400"/>
          </a:xfrm>
          <a:prstGeom prst="rect">
            <a:avLst/>
          </a:prstGeom>
        </p:spPr>
        <p:txBody>
          <a:bodyPr lIns="0" rIns="0"/>
          <a:lstStyle>
            <a:lvl1pPr marL="0" indent="0">
              <a:buNone/>
              <a:defRPr>
                <a:latin typeface="M05 Text Office" panose="020B0504040000000004" pitchFamily="34" charset="0"/>
              </a:defRPr>
            </a:lvl1pPr>
          </a:lstStyle>
          <a:p>
            <a:pPr lvl="0"/>
            <a:r>
              <a:rPr lang="de-DE"/>
              <a:t>Mastertextformat bearbeiten</a:t>
            </a:r>
          </a:p>
        </p:txBody>
      </p:sp>
      <p:sp>
        <p:nvSpPr>
          <p:cNvPr id="23" name="Textplatzhalter 7">
            <a:extLst>
              <a:ext uri="{FF2B5EF4-FFF2-40B4-BE49-F238E27FC236}">
                <a16:creationId xmlns:a16="http://schemas.microsoft.com/office/drawing/2014/main" id="{D2023E98-E7B0-4F24-A9AD-3023F30A1F31}"/>
              </a:ext>
            </a:extLst>
          </p:cNvPr>
          <p:cNvSpPr>
            <a:spLocks noGrp="1"/>
          </p:cNvSpPr>
          <p:nvPr>
            <p:ph type="body" sz="quarter" idx="20" hasCustomPrompt="1"/>
          </p:nvPr>
        </p:nvSpPr>
        <p:spPr>
          <a:xfrm>
            <a:off x="4323208" y="4362054"/>
            <a:ext cx="864000" cy="628650"/>
          </a:xfrm>
          <a:prstGeom prst="rect">
            <a:avLst/>
          </a:prstGeom>
        </p:spPr>
        <p:txBody>
          <a:bodyPr lIns="0" rIns="0"/>
          <a:lstStyle>
            <a:lvl1pPr marL="0" indent="0" algn="l">
              <a:buNone/>
              <a:defRPr sz="4800">
                <a:latin typeface="M05 Headline Office Bold" panose="020B0804040000000001" pitchFamily="34" charset="0"/>
              </a:defRPr>
            </a:lvl1pPr>
          </a:lstStyle>
          <a:p>
            <a:pPr lvl="0"/>
            <a:r>
              <a:rPr lang="de-DE"/>
              <a:t>05</a:t>
            </a:r>
          </a:p>
        </p:txBody>
      </p:sp>
      <p:cxnSp>
        <p:nvCxnSpPr>
          <p:cNvPr id="24" name="Gerader Verbinder 23">
            <a:extLst>
              <a:ext uri="{FF2B5EF4-FFF2-40B4-BE49-F238E27FC236}">
                <a16:creationId xmlns:a16="http://schemas.microsoft.com/office/drawing/2014/main" id="{725033EF-A6D1-43C2-A68E-A8C1223CA25B}"/>
              </a:ext>
            </a:extLst>
          </p:cNvPr>
          <p:cNvCxnSpPr/>
          <p:nvPr userDrawn="1"/>
        </p:nvCxnSpPr>
        <p:spPr>
          <a:xfrm>
            <a:off x="4323208" y="5019279"/>
            <a:ext cx="1044000"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25" name="Textplatzhalter 12">
            <a:extLst>
              <a:ext uri="{FF2B5EF4-FFF2-40B4-BE49-F238E27FC236}">
                <a16:creationId xmlns:a16="http://schemas.microsoft.com/office/drawing/2014/main" id="{8A4BA631-8F41-4966-A638-FC9DE7184658}"/>
              </a:ext>
            </a:extLst>
          </p:cNvPr>
          <p:cNvSpPr>
            <a:spLocks noGrp="1"/>
          </p:cNvSpPr>
          <p:nvPr>
            <p:ph type="body" sz="quarter" idx="21"/>
          </p:nvPr>
        </p:nvSpPr>
        <p:spPr>
          <a:xfrm>
            <a:off x="4323208" y="5222875"/>
            <a:ext cx="2951162" cy="914400"/>
          </a:xfrm>
          <a:prstGeom prst="rect">
            <a:avLst/>
          </a:prstGeom>
        </p:spPr>
        <p:txBody>
          <a:bodyPr lIns="0" rIns="0"/>
          <a:lstStyle>
            <a:lvl1pPr marL="0" indent="0">
              <a:buNone/>
              <a:defRPr>
                <a:latin typeface="M05 Text Office" panose="020B0504040000000004" pitchFamily="34" charset="0"/>
              </a:defRPr>
            </a:lvl1pPr>
          </a:lstStyle>
          <a:p>
            <a:pPr lvl="0"/>
            <a:r>
              <a:rPr lang="de-DE"/>
              <a:t>Mastertextformat bearbeiten</a:t>
            </a:r>
          </a:p>
        </p:txBody>
      </p:sp>
      <p:sp>
        <p:nvSpPr>
          <p:cNvPr id="26" name="Textplatzhalter 7">
            <a:extLst>
              <a:ext uri="{FF2B5EF4-FFF2-40B4-BE49-F238E27FC236}">
                <a16:creationId xmlns:a16="http://schemas.microsoft.com/office/drawing/2014/main" id="{F30742DC-5BDD-4E64-B222-471DE4A481A8}"/>
              </a:ext>
            </a:extLst>
          </p:cNvPr>
          <p:cNvSpPr>
            <a:spLocks noGrp="1"/>
          </p:cNvSpPr>
          <p:nvPr>
            <p:ph type="body" sz="quarter" idx="22" hasCustomPrompt="1"/>
          </p:nvPr>
        </p:nvSpPr>
        <p:spPr>
          <a:xfrm>
            <a:off x="8304658" y="4362054"/>
            <a:ext cx="864000" cy="628650"/>
          </a:xfrm>
          <a:prstGeom prst="rect">
            <a:avLst/>
          </a:prstGeom>
        </p:spPr>
        <p:txBody>
          <a:bodyPr lIns="0" rIns="0"/>
          <a:lstStyle>
            <a:lvl1pPr marL="0" indent="0" algn="l">
              <a:buNone/>
              <a:defRPr sz="4800">
                <a:latin typeface="M05 Headline Office Bold" panose="020B0804040000000001" pitchFamily="34" charset="0"/>
              </a:defRPr>
            </a:lvl1pPr>
          </a:lstStyle>
          <a:p>
            <a:pPr lvl="0"/>
            <a:r>
              <a:rPr lang="de-DE"/>
              <a:t>06</a:t>
            </a:r>
          </a:p>
        </p:txBody>
      </p:sp>
      <p:cxnSp>
        <p:nvCxnSpPr>
          <p:cNvPr id="27" name="Gerader Verbinder 26">
            <a:extLst>
              <a:ext uri="{FF2B5EF4-FFF2-40B4-BE49-F238E27FC236}">
                <a16:creationId xmlns:a16="http://schemas.microsoft.com/office/drawing/2014/main" id="{1D157B54-4F5A-401E-B282-345B9CAFB226}"/>
              </a:ext>
            </a:extLst>
          </p:cNvPr>
          <p:cNvCxnSpPr/>
          <p:nvPr userDrawn="1"/>
        </p:nvCxnSpPr>
        <p:spPr>
          <a:xfrm>
            <a:off x="8304658" y="5019279"/>
            <a:ext cx="1044000"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28" name="Textplatzhalter 12">
            <a:extLst>
              <a:ext uri="{FF2B5EF4-FFF2-40B4-BE49-F238E27FC236}">
                <a16:creationId xmlns:a16="http://schemas.microsoft.com/office/drawing/2014/main" id="{3667D43E-FE24-4541-9DC1-2F0C255AAF91}"/>
              </a:ext>
            </a:extLst>
          </p:cNvPr>
          <p:cNvSpPr>
            <a:spLocks noGrp="1"/>
          </p:cNvSpPr>
          <p:nvPr>
            <p:ph type="body" sz="quarter" idx="23"/>
          </p:nvPr>
        </p:nvSpPr>
        <p:spPr>
          <a:xfrm>
            <a:off x="8304658" y="5222875"/>
            <a:ext cx="2951162" cy="914400"/>
          </a:xfrm>
          <a:prstGeom prst="rect">
            <a:avLst/>
          </a:prstGeom>
        </p:spPr>
        <p:txBody>
          <a:bodyPr lIns="0" rIns="0"/>
          <a:lstStyle>
            <a:lvl1pPr marL="0" indent="0">
              <a:buNone/>
              <a:defRPr>
                <a:latin typeface="M05 Text Office" panose="020B0504040000000004" pitchFamily="34" charset="0"/>
              </a:defRPr>
            </a:lvl1pPr>
          </a:lstStyle>
          <a:p>
            <a:pPr lvl="0"/>
            <a:r>
              <a:rPr lang="de-DE"/>
              <a:t>Mastertextformat bearbeiten</a:t>
            </a:r>
          </a:p>
        </p:txBody>
      </p:sp>
      <p:sp>
        <p:nvSpPr>
          <p:cNvPr id="5" name="Titel 4">
            <a:extLst>
              <a:ext uri="{FF2B5EF4-FFF2-40B4-BE49-F238E27FC236}">
                <a16:creationId xmlns:a16="http://schemas.microsoft.com/office/drawing/2014/main" id="{96C13AC2-06DE-48FB-AD43-483D410CFBDF}"/>
              </a:ext>
            </a:extLst>
          </p:cNvPr>
          <p:cNvSpPr>
            <a:spLocks noGrp="1"/>
          </p:cNvSpPr>
          <p:nvPr>
            <p:ph type="title" hasCustomPrompt="1"/>
          </p:nvPr>
        </p:nvSpPr>
        <p:spPr/>
        <p:txBody>
          <a:bodyPr/>
          <a:lstStyle>
            <a:lvl1pPr>
              <a:defRPr>
                <a:latin typeface="M05 Text Office Bold" panose="020B0804040000000004" pitchFamily="34" charset="0"/>
              </a:defRPr>
            </a:lvl1pPr>
          </a:lstStyle>
          <a:p>
            <a:r>
              <a:rPr lang="de-DE"/>
              <a:t>AGENDA</a:t>
            </a:r>
          </a:p>
        </p:txBody>
      </p:sp>
    </p:spTree>
    <p:extLst>
      <p:ext uri="{BB962C8B-B14F-4D97-AF65-F5344CB8AC3E}">
        <p14:creationId xmlns:p14="http://schemas.microsoft.com/office/powerpoint/2010/main" val="2290703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o Chart mit Headline">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5837B619-2E58-4615-80C2-74DEBBD98F0C}"/>
              </a:ext>
            </a:extLst>
          </p:cNvPr>
          <p:cNvSpPr>
            <a:spLocks noGrp="1"/>
          </p:cNvSpPr>
          <p:nvPr>
            <p:ph type="sldNum" sz="quarter" idx="10"/>
          </p:nvPr>
        </p:nvSpPr>
        <p:spPr/>
        <p:txBody>
          <a:bodyPr/>
          <a:lstStyle>
            <a:lvl1pPr>
              <a:defRPr>
                <a:latin typeface="M05 Text Office" panose="020B0504040000000004" pitchFamily="34" charset="0"/>
              </a:defRPr>
            </a:lvl1pPr>
          </a:lstStyle>
          <a:p>
            <a:r>
              <a:rPr lang="de-DE"/>
              <a:t>Seite </a:t>
            </a:r>
            <a:fld id="{A8D1AB97-F97B-4190-BD45-5A4F2F283CBD}" type="slidenum">
              <a:rPr lang="de-DE" smtClean="0"/>
              <a:pPr/>
              <a:t>‹Nr.›</a:t>
            </a:fld>
            <a:endParaRPr lang="de-DE"/>
          </a:p>
        </p:txBody>
      </p:sp>
      <p:sp>
        <p:nvSpPr>
          <p:cNvPr id="4" name="Fußzeilenplatzhalter 3">
            <a:extLst>
              <a:ext uri="{FF2B5EF4-FFF2-40B4-BE49-F238E27FC236}">
                <a16:creationId xmlns:a16="http://schemas.microsoft.com/office/drawing/2014/main" id="{0DF8EBEC-9427-4D7C-96A2-CF89878E42A9}"/>
              </a:ext>
            </a:extLst>
          </p:cNvPr>
          <p:cNvSpPr>
            <a:spLocks noGrp="1"/>
          </p:cNvSpPr>
          <p:nvPr>
            <p:ph type="ftr" sz="quarter" idx="11"/>
          </p:nvPr>
        </p:nvSpPr>
        <p:spPr>
          <a:xfrm>
            <a:off x="330201" y="6394450"/>
            <a:ext cx="8820000" cy="365125"/>
          </a:xfrm>
        </p:spPr>
        <p:txBody>
          <a:bodyPr/>
          <a:lstStyle>
            <a:lvl1pPr>
              <a:defRPr>
                <a:latin typeface="M05 Text Office" panose="020B0504040000000004" pitchFamily="34" charset="0"/>
              </a:defRPr>
            </a:lvl1pPr>
          </a:lstStyle>
          <a:p>
            <a:r>
              <a:rPr lang="de-DE"/>
              <a:t>27.06.2019 / Styleguide Musterfolien für M05 Präsentationen</a:t>
            </a:r>
          </a:p>
        </p:txBody>
      </p:sp>
      <p:sp>
        <p:nvSpPr>
          <p:cNvPr id="5" name="Titel 4">
            <a:extLst>
              <a:ext uri="{FF2B5EF4-FFF2-40B4-BE49-F238E27FC236}">
                <a16:creationId xmlns:a16="http://schemas.microsoft.com/office/drawing/2014/main" id="{0B4C79B8-5C2A-4F38-93C9-C1C4B52AA84E}"/>
              </a:ext>
            </a:extLst>
          </p:cNvPr>
          <p:cNvSpPr>
            <a:spLocks noGrp="1"/>
          </p:cNvSpPr>
          <p:nvPr>
            <p:ph type="title" hasCustomPrompt="1"/>
          </p:nvPr>
        </p:nvSpPr>
        <p:spPr/>
        <p:txBody>
          <a:bodyPr/>
          <a:lstStyle>
            <a:lvl1pPr>
              <a:defRPr>
                <a:latin typeface="M05 Text Office Bold" panose="020B0804040000000004" pitchFamily="34" charset="0"/>
              </a:defRPr>
            </a:lvl1pPr>
          </a:lstStyle>
          <a:p>
            <a:r>
              <a:rPr lang="de-DE"/>
              <a:t>MASTERTITELFORMAT BEARBEITEN</a:t>
            </a:r>
          </a:p>
        </p:txBody>
      </p:sp>
    </p:spTree>
    <p:extLst>
      <p:ext uri="{BB962C8B-B14F-4D97-AF65-F5344CB8AC3E}">
        <p14:creationId xmlns:p14="http://schemas.microsoft.com/office/powerpoint/2010/main" val="3361269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o Chart mit Headline und Sach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2CEFD9-AAB9-4DF9-BF79-42A01DC9D2E6}"/>
              </a:ext>
            </a:extLst>
          </p:cNvPr>
          <p:cNvSpPr>
            <a:spLocks noGrp="1"/>
          </p:cNvSpPr>
          <p:nvPr>
            <p:ph type="title" hasCustomPrompt="1"/>
          </p:nvPr>
        </p:nvSpPr>
        <p:spPr>
          <a:xfrm>
            <a:off x="330201" y="550151"/>
            <a:ext cx="10728000" cy="702000"/>
          </a:xfrm>
        </p:spPr>
        <p:txBody>
          <a:bodyPr/>
          <a:lstStyle>
            <a:lvl1pPr>
              <a:defRPr>
                <a:latin typeface="M05 Text Office Bold" panose="020B0804040000000004" pitchFamily="34" charset="0"/>
              </a:defRPr>
            </a:lvl1pPr>
          </a:lstStyle>
          <a:p>
            <a:r>
              <a:rPr lang="de-DE"/>
              <a:t>MASTERTITELFORMAT BEARBEITEN</a:t>
            </a:r>
          </a:p>
        </p:txBody>
      </p:sp>
      <p:sp>
        <p:nvSpPr>
          <p:cNvPr id="9" name="Foliennummernplatzhalter 52">
            <a:extLst>
              <a:ext uri="{FF2B5EF4-FFF2-40B4-BE49-F238E27FC236}">
                <a16:creationId xmlns:a16="http://schemas.microsoft.com/office/drawing/2014/main" id="{8315D360-AD71-44D5-B831-8853080FD0F3}"/>
              </a:ext>
            </a:extLst>
          </p:cNvPr>
          <p:cNvSpPr>
            <a:spLocks noGrp="1"/>
          </p:cNvSpPr>
          <p:nvPr>
            <p:ph type="sldNum" sz="quarter" idx="4"/>
          </p:nvPr>
        </p:nvSpPr>
        <p:spPr>
          <a:xfrm>
            <a:off x="10274459" y="6394450"/>
            <a:ext cx="781050" cy="365125"/>
          </a:xfrm>
          <a:prstGeom prst="rect">
            <a:avLst/>
          </a:prstGeom>
        </p:spPr>
        <p:txBody>
          <a:bodyPr vert="horz" lIns="91440" tIns="45720" rIns="91440" bIns="45720" rtlCol="0" anchor="ctr"/>
          <a:lstStyle>
            <a:lvl1pPr algn="r">
              <a:defRPr sz="800">
                <a:solidFill>
                  <a:schemeClr val="tx2"/>
                </a:solidFill>
                <a:latin typeface="M05 Text Office" panose="020B0504040000000004" pitchFamily="34" charset="0"/>
              </a:defRPr>
            </a:lvl1pPr>
          </a:lstStyle>
          <a:p>
            <a:r>
              <a:rPr lang="de-DE"/>
              <a:t>Seite </a:t>
            </a:r>
            <a:fld id="{A8D1AB97-F97B-4190-BD45-5A4F2F283CBD}" type="slidenum">
              <a:rPr lang="de-DE" smtClean="0"/>
              <a:pPr/>
              <a:t>‹Nr.›</a:t>
            </a:fld>
            <a:endParaRPr lang="de-DE"/>
          </a:p>
        </p:txBody>
      </p:sp>
      <p:sp>
        <p:nvSpPr>
          <p:cNvPr id="10" name="Fußzeilenplatzhalter 53">
            <a:extLst>
              <a:ext uri="{FF2B5EF4-FFF2-40B4-BE49-F238E27FC236}">
                <a16:creationId xmlns:a16="http://schemas.microsoft.com/office/drawing/2014/main" id="{9F6DC0B6-BDF3-4CEA-A466-F692130A8C25}"/>
              </a:ext>
            </a:extLst>
          </p:cNvPr>
          <p:cNvSpPr>
            <a:spLocks noGrp="1"/>
          </p:cNvSpPr>
          <p:nvPr>
            <p:ph type="ftr" sz="quarter" idx="3"/>
          </p:nvPr>
        </p:nvSpPr>
        <p:spPr>
          <a:xfrm>
            <a:off x="330201" y="6394450"/>
            <a:ext cx="8820000" cy="365125"/>
          </a:xfrm>
          <a:prstGeom prst="rect">
            <a:avLst/>
          </a:prstGeom>
        </p:spPr>
        <p:txBody>
          <a:bodyPr vert="horz" lIns="0" tIns="0" rIns="0" bIns="0" rtlCol="0" anchor="ctr"/>
          <a:lstStyle>
            <a:lvl1pPr algn="l">
              <a:defRPr sz="800">
                <a:solidFill>
                  <a:schemeClr val="tx1">
                    <a:tint val="75000"/>
                  </a:schemeClr>
                </a:solidFill>
                <a:latin typeface="M05 Text Office" panose="020B0504040000000004" pitchFamily="34" charset="0"/>
              </a:defRPr>
            </a:lvl1pPr>
          </a:lstStyle>
          <a:p>
            <a:r>
              <a:rPr lang="de-DE"/>
              <a:t>27.06.2019 / Styleguide Musterfolien für M05 Präsentationen</a:t>
            </a:r>
          </a:p>
        </p:txBody>
      </p:sp>
      <p:sp>
        <p:nvSpPr>
          <p:cNvPr id="4" name="Textplatzhalter 3">
            <a:extLst>
              <a:ext uri="{FF2B5EF4-FFF2-40B4-BE49-F238E27FC236}">
                <a16:creationId xmlns:a16="http://schemas.microsoft.com/office/drawing/2014/main" id="{25BFAF6E-92BA-4E19-86B6-E92D0AD4B44E}"/>
              </a:ext>
            </a:extLst>
          </p:cNvPr>
          <p:cNvSpPr>
            <a:spLocks noGrp="1"/>
          </p:cNvSpPr>
          <p:nvPr>
            <p:ph type="body" sz="quarter" idx="13" hasCustomPrompt="1"/>
          </p:nvPr>
        </p:nvSpPr>
        <p:spPr>
          <a:xfrm>
            <a:off x="330201" y="168743"/>
            <a:ext cx="8978717" cy="277200"/>
          </a:xfrm>
          <a:prstGeom prst="rect">
            <a:avLst/>
          </a:prstGeom>
        </p:spPr>
        <p:txBody>
          <a:bodyPr lIns="0" tIns="0" rIns="0" bIns="0" anchor="ctr"/>
          <a:lstStyle>
            <a:lvl1pPr marL="0" indent="0">
              <a:buNone/>
              <a:defRPr sz="1200" b="1" cap="all" baseline="0">
                <a:latin typeface="M05 Text Office" panose="020B0504040000000004" pitchFamily="34" charset="0"/>
              </a:defRPr>
            </a:lvl1pPr>
          </a:lstStyle>
          <a:p>
            <a:pPr lvl="0"/>
            <a:r>
              <a:rPr lang="de-DE"/>
              <a:t>Sachtitel M05 Text Regular 12 PT in </a:t>
            </a:r>
            <a:r>
              <a:rPr lang="de-DE" err="1"/>
              <a:t>Grossbuchstaben</a:t>
            </a:r>
            <a:endParaRPr lang="de-DE"/>
          </a:p>
        </p:txBody>
      </p:sp>
    </p:spTree>
    <p:extLst>
      <p:ext uri="{BB962C8B-B14F-4D97-AF65-F5344CB8AC3E}">
        <p14:creationId xmlns:p14="http://schemas.microsoft.com/office/powerpoint/2010/main" val="3863018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Chart mit Headline und Sachtitel">
    <p:spTree>
      <p:nvGrpSpPr>
        <p:cNvPr id="1" name=""/>
        <p:cNvGrpSpPr/>
        <p:nvPr/>
      </p:nvGrpSpPr>
      <p:grpSpPr>
        <a:xfrm>
          <a:off x="0" y="0"/>
          <a:ext cx="0" cy="0"/>
          <a:chOff x="0" y="0"/>
          <a:chExt cx="0" cy="0"/>
        </a:xfrm>
      </p:grpSpPr>
      <p:sp>
        <p:nvSpPr>
          <p:cNvPr id="18" name="Textplatzhalter 17">
            <a:extLst>
              <a:ext uri="{FF2B5EF4-FFF2-40B4-BE49-F238E27FC236}">
                <a16:creationId xmlns:a16="http://schemas.microsoft.com/office/drawing/2014/main" id="{7C015474-0E64-4F21-AE44-E9FC07042380}"/>
              </a:ext>
            </a:extLst>
          </p:cNvPr>
          <p:cNvSpPr>
            <a:spLocks noGrp="1"/>
          </p:cNvSpPr>
          <p:nvPr>
            <p:ph type="body" sz="quarter" idx="13" hasCustomPrompt="1"/>
          </p:nvPr>
        </p:nvSpPr>
        <p:spPr>
          <a:xfrm>
            <a:off x="330201" y="1881188"/>
            <a:ext cx="10734674" cy="4427537"/>
          </a:xfrm>
          <a:prstGeom prst="rect">
            <a:avLst/>
          </a:prstGeom>
        </p:spPr>
        <p:txBody>
          <a:bodyPr/>
          <a:lstStyle>
            <a:lvl1pPr>
              <a:defRPr sz="1800">
                <a:latin typeface="M05 Text Office" panose="020B0504040000000004" pitchFamily="34" charset="0"/>
              </a:defRPr>
            </a:lvl1pPr>
            <a:lvl2pPr>
              <a:defRPr sz="1600">
                <a:latin typeface="M05 Text Office" panose="020B0504040000000004" pitchFamily="34" charset="0"/>
              </a:defRPr>
            </a:lvl2pPr>
            <a:lvl3pPr>
              <a:defRPr sz="1400">
                <a:latin typeface="M05 Text Office" panose="020B0504040000000004" pitchFamily="34" charset="0"/>
              </a:defRPr>
            </a:lvl3pPr>
            <a:lvl4pPr>
              <a:defRPr sz="1200">
                <a:latin typeface="M05 Text Office" panose="020B0504040000000004" pitchFamily="34" charset="0"/>
              </a:defRPr>
            </a:lvl4pPr>
            <a:lvl5pPr>
              <a:defRPr sz="1200">
                <a:latin typeface="M05 Text Office" panose="020B0504040000000004" pitchFamily="34" charset="0"/>
              </a:defRPr>
            </a:lvl5pPr>
          </a:lstStyle>
          <a:p>
            <a:pPr lvl="0"/>
            <a:r>
              <a:rPr lang="de-DE"/>
              <a:t>Mastertextformat bearbeiten M05 Text PT 18</a:t>
            </a:r>
          </a:p>
          <a:p>
            <a:pPr lvl="1"/>
            <a:r>
              <a:rPr lang="de-DE"/>
              <a:t>Zweite Ebene</a:t>
            </a:r>
          </a:p>
          <a:p>
            <a:pPr lvl="2"/>
            <a:r>
              <a:rPr lang="de-DE"/>
              <a:t>Dritte Ebene</a:t>
            </a:r>
          </a:p>
          <a:p>
            <a:pPr lvl="3"/>
            <a:r>
              <a:rPr lang="de-DE"/>
              <a:t>Vierte Ebene</a:t>
            </a:r>
          </a:p>
          <a:p>
            <a:pPr lvl="4"/>
            <a:r>
              <a:rPr lang="de-DE"/>
              <a:t>Fünfte Ebene</a:t>
            </a:r>
          </a:p>
        </p:txBody>
      </p:sp>
      <p:sp>
        <p:nvSpPr>
          <p:cNvPr id="2" name="Titel 1">
            <a:extLst>
              <a:ext uri="{FF2B5EF4-FFF2-40B4-BE49-F238E27FC236}">
                <a16:creationId xmlns:a16="http://schemas.microsoft.com/office/drawing/2014/main" id="{90DE505C-55C5-48CB-B218-35FCAFE20612}"/>
              </a:ext>
            </a:extLst>
          </p:cNvPr>
          <p:cNvSpPr>
            <a:spLocks noGrp="1"/>
          </p:cNvSpPr>
          <p:nvPr>
            <p:ph type="title" hasCustomPrompt="1"/>
          </p:nvPr>
        </p:nvSpPr>
        <p:spPr>
          <a:xfrm>
            <a:off x="330201" y="550151"/>
            <a:ext cx="10728000" cy="702000"/>
          </a:xfrm>
        </p:spPr>
        <p:txBody>
          <a:bodyPr/>
          <a:lstStyle>
            <a:lvl1pPr>
              <a:defRPr cap="all" baseline="0">
                <a:latin typeface="M05 Text Office Bold" panose="020B0804040000000004" pitchFamily="34" charset="0"/>
              </a:defRPr>
            </a:lvl1pPr>
          </a:lstStyle>
          <a:p>
            <a:r>
              <a:rPr lang="de-DE"/>
              <a:t>MASTERTITELFORMAT BEARBEITEN </a:t>
            </a:r>
          </a:p>
        </p:txBody>
      </p:sp>
      <p:sp>
        <p:nvSpPr>
          <p:cNvPr id="8" name="Foliennummernplatzhalter 52">
            <a:extLst>
              <a:ext uri="{FF2B5EF4-FFF2-40B4-BE49-F238E27FC236}">
                <a16:creationId xmlns:a16="http://schemas.microsoft.com/office/drawing/2014/main" id="{B06CB913-E055-46EA-A87C-3D364F23DD5F}"/>
              </a:ext>
            </a:extLst>
          </p:cNvPr>
          <p:cNvSpPr>
            <a:spLocks noGrp="1"/>
          </p:cNvSpPr>
          <p:nvPr>
            <p:ph type="sldNum" sz="quarter" idx="4"/>
          </p:nvPr>
        </p:nvSpPr>
        <p:spPr>
          <a:xfrm>
            <a:off x="10274459" y="6394450"/>
            <a:ext cx="781050" cy="365125"/>
          </a:xfrm>
          <a:prstGeom prst="rect">
            <a:avLst/>
          </a:prstGeom>
        </p:spPr>
        <p:txBody>
          <a:bodyPr vert="horz" lIns="91440" tIns="45720" rIns="91440" bIns="45720" rtlCol="0" anchor="ctr"/>
          <a:lstStyle>
            <a:lvl1pPr algn="r">
              <a:defRPr sz="800">
                <a:solidFill>
                  <a:schemeClr val="tx2"/>
                </a:solidFill>
                <a:latin typeface="M05 Text Office" panose="020B0504040000000004" pitchFamily="34" charset="0"/>
              </a:defRPr>
            </a:lvl1pPr>
          </a:lstStyle>
          <a:p>
            <a:r>
              <a:rPr lang="de-DE"/>
              <a:t>Seite </a:t>
            </a:r>
            <a:fld id="{A8D1AB97-F97B-4190-BD45-5A4F2F283CBD}" type="slidenum">
              <a:rPr lang="de-DE" smtClean="0"/>
              <a:pPr/>
              <a:t>‹Nr.›</a:t>
            </a:fld>
            <a:endParaRPr lang="de-DE"/>
          </a:p>
        </p:txBody>
      </p:sp>
      <p:sp>
        <p:nvSpPr>
          <p:cNvPr id="11" name="Fußzeilenplatzhalter 53">
            <a:extLst>
              <a:ext uri="{FF2B5EF4-FFF2-40B4-BE49-F238E27FC236}">
                <a16:creationId xmlns:a16="http://schemas.microsoft.com/office/drawing/2014/main" id="{E0B3438D-86C9-46DE-A3A7-A48D6DEBA8B5}"/>
              </a:ext>
            </a:extLst>
          </p:cNvPr>
          <p:cNvSpPr>
            <a:spLocks noGrp="1"/>
          </p:cNvSpPr>
          <p:nvPr>
            <p:ph type="ftr" sz="quarter" idx="3"/>
          </p:nvPr>
        </p:nvSpPr>
        <p:spPr>
          <a:xfrm>
            <a:off x="330201" y="6394450"/>
            <a:ext cx="8820000" cy="365125"/>
          </a:xfrm>
          <a:prstGeom prst="rect">
            <a:avLst/>
          </a:prstGeom>
        </p:spPr>
        <p:txBody>
          <a:bodyPr vert="horz" lIns="0" tIns="0" rIns="0" bIns="0" rtlCol="0" anchor="ctr"/>
          <a:lstStyle>
            <a:lvl1pPr algn="l">
              <a:defRPr sz="800">
                <a:solidFill>
                  <a:schemeClr val="tx1">
                    <a:tint val="75000"/>
                  </a:schemeClr>
                </a:solidFill>
                <a:latin typeface="M05 Text Office" panose="020B0504040000000004" pitchFamily="34" charset="0"/>
              </a:defRPr>
            </a:lvl1pPr>
          </a:lstStyle>
          <a:p>
            <a:r>
              <a:rPr lang="de-DE"/>
              <a:t>27.06.2019 / Styleguide Musterfolien für M05 Präsentationen</a:t>
            </a:r>
          </a:p>
        </p:txBody>
      </p:sp>
      <p:sp>
        <p:nvSpPr>
          <p:cNvPr id="10" name="Textplatzhalter 3">
            <a:extLst>
              <a:ext uri="{FF2B5EF4-FFF2-40B4-BE49-F238E27FC236}">
                <a16:creationId xmlns:a16="http://schemas.microsoft.com/office/drawing/2014/main" id="{5A9B508C-1111-41C5-B21B-24F7A588F801}"/>
              </a:ext>
            </a:extLst>
          </p:cNvPr>
          <p:cNvSpPr>
            <a:spLocks noGrp="1"/>
          </p:cNvSpPr>
          <p:nvPr>
            <p:ph type="body" sz="quarter" idx="14" hasCustomPrompt="1"/>
          </p:nvPr>
        </p:nvSpPr>
        <p:spPr>
          <a:xfrm>
            <a:off x="330201" y="168743"/>
            <a:ext cx="8978717" cy="277200"/>
          </a:xfrm>
          <a:prstGeom prst="rect">
            <a:avLst/>
          </a:prstGeom>
        </p:spPr>
        <p:txBody>
          <a:bodyPr lIns="0" tIns="0" rIns="0" bIns="0" anchor="ctr"/>
          <a:lstStyle>
            <a:lvl1pPr marL="0" indent="0">
              <a:buNone/>
              <a:defRPr sz="1200" b="1" cap="all" baseline="0">
                <a:latin typeface="M05 Text Office" panose="020B0504040000000004" pitchFamily="34" charset="0"/>
              </a:defRPr>
            </a:lvl1pPr>
          </a:lstStyle>
          <a:p>
            <a:pPr lvl="0"/>
            <a:r>
              <a:rPr lang="de-DE"/>
              <a:t>Sachtitel M05 Text Regular 12 PT in </a:t>
            </a:r>
            <a:r>
              <a:rPr lang="de-DE" err="1"/>
              <a:t>Grossbuchstaben</a:t>
            </a:r>
            <a:endParaRPr lang="de-DE"/>
          </a:p>
        </p:txBody>
      </p:sp>
    </p:spTree>
    <p:extLst>
      <p:ext uri="{BB962C8B-B14F-4D97-AF65-F5344CB8AC3E}">
        <p14:creationId xmlns:p14="http://schemas.microsoft.com/office/powerpoint/2010/main" val="3133146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ld Chart mit Überschrift">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F470917F-44CE-4D97-98E7-00F6C22BF846}"/>
              </a:ext>
            </a:extLst>
          </p:cNvPr>
          <p:cNvSpPr>
            <a:spLocks noGrp="1"/>
          </p:cNvSpPr>
          <p:nvPr>
            <p:ph type="sldNum" sz="quarter" idx="10"/>
          </p:nvPr>
        </p:nvSpPr>
        <p:spPr/>
        <p:txBody>
          <a:bodyPr/>
          <a:lstStyle>
            <a:lvl1pPr>
              <a:defRPr>
                <a:latin typeface="M05 Text Office" panose="020B0504040000000004" pitchFamily="34" charset="0"/>
              </a:defRPr>
            </a:lvl1pPr>
          </a:lstStyle>
          <a:p>
            <a:r>
              <a:rPr lang="de-DE"/>
              <a:t>Seite </a:t>
            </a:r>
            <a:fld id="{A8D1AB97-F97B-4190-BD45-5A4F2F283CBD}" type="slidenum">
              <a:rPr lang="de-DE" smtClean="0"/>
              <a:pPr/>
              <a:t>‹Nr.›</a:t>
            </a:fld>
            <a:endParaRPr lang="de-DE"/>
          </a:p>
        </p:txBody>
      </p:sp>
      <p:sp>
        <p:nvSpPr>
          <p:cNvPr id="4" name="Fußzeilenplatzhalter 3">
            <a:extLst>
              <a:ext uri="{FF2B5EF4-FFF2-40B4-BE49-F238E27FC236}">
                <a16:creationId xmlns:a16="http://schemas.microsoft.com/office/drawing/2014/main" id="{962A36E3-5CEA-4D0E-90D4-B48D4ED42B03}"/>
              </a:ext>
            </a:extLst>
          </p:cNvPr>
          <p:cNvSpPr>
            <a:spLocks noGrp="1"/>
          </p:cNvSpPr>
          <p:nvPr>
            <p:ph type="ftr" sz="quarter" idx="11"/>
          </p:nvPr>
        </p:nvSpPr>
        <p:spPr>
          <a:xfrm>
            <a:off x="330201" y="6394450"/>
            <a:ext cx="8820000" cy="365125"/>
          </a:xfrm>
        </p:spPr>
        <p:txBody>
          <a:bodyPr/>
          <a:lstStyle>
            <a:lvl1pPr>
              <a:defRPr>
                <a:latin typeface="M05 Text Office" panose="020B0504040000000004" pitchFamily="34" charset="0"/>
              </a:defRPr>
            </a:lvl1pPr>
          </a:lstStyle>
          <a:p>
            <a:r>
              <a:rPr lang="de-DE"/>
              <a:t>27.06.2019 / Styleguide Musterfolien für M05 Präsentationen</a:t>
            </a:r>
          </a:p>
        </p:txBody>
      </p:sp>
      <p:sp>
        <p:nvSpPr>
          <p:cNvPr id="13" name="Bildplatzhalter 12">
            <a:extLst>
              <a:ext uri="{FF2B5EF4-FFF2-40B4-BE49-F238E27FC236}">
                <a16:creationId xmlns:a16="http://schemas.microsoft.com/office/drawing/2014/main" id="{6922D3FA-8EFF-4DC2-B570-CF09AE60435A}"/>
              </a:ext>
            </a:extLst>
          </p:cNvPr>
          <p:cNvSpPr>
            <a:spLocks noGrp="1"/>
          </p:cNvSpPr>
          <p:nvPr>
            <p:ph type="pic" sz="quarter" idx="13"/>
          </p:nvPr>
        </p:nvSpPr>
        <p:spPr>
          <a:xfrm>
            <a:off x="330201" y="1881188"/>
            <a:ext cx="10734674" cy="4427537"/>
          </a:xfrm>
          <a:prstGeom prst="rect">
            <a:avLst/>
          </a:prstGeom>
          <a:solidFill>
            <a:schemeClr val="accent2"/>
          </a:solidFill>
        </p:spPr>
        <p:txBody>
          <a:bodyPr/>
          <a:lstStyle>
            <a:lvl1pPr>
              <a:defRPr>
                <a:latin typeface="M05 Text Office" panose="020B0504040000000004" pitchFamily="34" charset="0"/>
              </a:defRPr>
            </a:lvl1pPr>
          </a:lstStyle>
          <a:p>
            <a:r>
              <a:rPr lang="de-DE"/>
              <a:t>Bild durch Klicken auf Symbol hinzufügen</a:t>
            </a:r>
          </a:p>
        </p:txBody>
      </p:sp>
      <p:sp>
        <p:nvSpPr>
          <p:cNvPr id="5" name="Titel 4">
            <a:extLst>
              <a:ext uri="{FF2B5EF4-FFF2-40B4-BE49-F238E27FC236}">
                <a16:creationId xmlns:a16="http://schemas.microsoft.com/office/drawing/2014/main" id="{D2C4416E-2666-49AE-A41F-4516BB79C77D}"/>
              </a:ext>
            </a:extLst>
          </p:cNvPr>
          <p:cNvSpPr>
            <a:spLocks noGrp="1"/>
          </p:cNvSpPr>
          <p:nvPr>
            <p:ph type="title" hasCustomPrompt="1"/>
          </p:nvPr>
        </p:nvSpPr>
        <p:spPr/>
        <p:txBody>
          <a:bodyPr/>
          <a:lstStyle>
            <a:lvl1pPr>
              <a:defRPr>
                <a:latin typeface="M05 Text Office Bold" panose="020B0804040000000004" pitchFamily="34" charset="0"/>
              </a:defRPr>
            </a:lvl1pPr>
          </a:lstStyle>
          <a:p>
            <a:r>
              <a:rPr lang="de-DE"/>
              <a:t>MASTERTITELFORMAT BEARBEITEN</a:t>
            </a:r>
          </a:p>
        </p:txBody>
      </p:sp>
      <p:sp>
        <p:nvSpPr>
          <p:cNvPr id="7" name="Textplatzhalter 3">
            <a:extLst>
              <a:ext uri="{FF2B5EF4-FFF2-40B4-BE49-F238E27FC236}">
                <a16:creationId xmlns:a16="http://schemas.microsoft.com/office/drawing/2014/main" id="{0EA92372-842E-49C1-A146-7375B4820C83}"/>
              </a:ext>
            </a:extLst>
          </p:cNvPr>
          <p:cNvSpPr>
            <a:spLocks noGrp="1"/>
          </p:cNvSpPr>
          <p:nvPr>
            <p:ph type="body" sz="quarter" idx="14" hasCustomPrompt="1"/>
          </p:nvPr>
        </p:nvSpPr>
        <p:spPr>
          <a:xfrm>
            <a:off x="330201" y="168743"/>
            <a:ext cx="8978717" cy="277200"/>
          </a:xfrm>
          <a:prstGeom prst="rect">
            <a:avLst/>
          </a:prstGeom>
        </p:spPr>
        <p:txBody>
          <a:bodyPr lIns="0" tIns="0" rIns="0" bIns="0" anchor="ctr"/>
          <a:lstStyle>
            <a:lvl1pPr marL="0" indent="0">
              <a:buNone/>
              <a:defRPr sz="1200" b="1" cap="all" baseline="0">
                <a:latin typeface="M05 Text Office" panose="020B0504040000000004" pitchFamily="34" charset="0"/>
              </a:defRPr>
            </a:lvl1pPr>
          </a:lstStyle>
          <a:p>
            <a:pPr lvl="0"/>
            <a:r>
              <a:rPr lang="de-DE"/>
              <a:t>Sachtitel M05 Text Regular 12 PT in </a:t>
            </a:r>
            <a:r>
              <a:rPr lang="de-DE" err="1"/>
              <a:t>Grossbuchstaben</a:t>
            </a:r>
            <a:endParaRPr lang="de-DE"/>
          </a:p>
        </p:txBody>
      </p:sp>
    </p:spTree>
    <p:extLst>
      <p:ext uri="{BB962C8B-B14F-4D97-AF65-F5344CB8AC3E}">
        <p14:creationId xmlns:p14="http://schemas.microsoft.com/office/powerpoint/2010/main" val="4078172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mp; Bild Chart">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F470917F-44CE-4D97-98E7-00F6C22BF846}"/>
              </a:ext>
            </a:extLst>
          </p:cNvPr>
          <p:cNvSpPr>
            <a:spLocks noGrp="1"/>
          </p:cNvSpPr>
          <p:nvPr>
            <p:ph type="sldNum" sz="quarter" idx="10"/>
          </p:nvPr>
        </p:nvSpPr>
        <p:spPr/>
        <p:txBody>
          <a:bodyPr/>
          <a:lstStyle>
            <a:lvl1pPr>
              <a:defRPr>
                <a:latin typeface="M05 Text Office" panose="020B0504040000000004" pitchFamily="34" charset="0"/>
              </a:defRPr>
            </a:lvl1pPr>
          </a:lstStyle>
          <a:p>
            <a:r>
              <a:rPr lang="de-DE"/>
              <a:t>Seite </a:t>
            </a:r>
            <a:fld id="{A8D1AB97-F97B-4190-BD45-5A4F2F283CBD}" type="slidenum">
              <a:rPr lang="de-DE" smtClean="0"/>
              <a:pPr/>
              <a:t>‹Nr.›</a:t>
            </a:fld>
            <a:endParaRPr lang="de-DE"/>
          </a:p>
        </p:txBody>
      </p:sp>
      <p:sp>
        <p:nvSpPr>
          <p:cNvPr id="4" name="Fußzeilenplatzhalter 3">
            <a:extLst>
              <a:ext uri="{FF2B5EF4-FFF2-40B4-BE49-F238E27FC236}">
                <a16:creationId xmlns:a16="http://schemas.microsoft.com/office/drawing/2014/main" id="{962A36E3-5CEA-4D0E-90D4-B48D4ED42B03}"/>
              </a:ext>
            </a:extLst>
          </p:cNvPr>
          <p:cNvSpPr>
            <a:spLocks noGrp="1"/>
          </p:cNvSpPr>
          <p:nvPr>
            <p:ph type="ftr" sz="quarter" idx="11"/>
          </p:nvPr>
        </p:nvSpPr>
        <p:spPr>
          <a:xfrm>
            <a:off x="330201" y="6394450"/>
            <a:ext cx="8820000" cy="365125"/>
          </a:xfrm>
        </p:spPr>
        <p:txBody>
          <a:bodyPr/>
          <a:lstStyle>
            <a:lvl1pPr>
              <a:defRPr>
                <a:latin typeface="M05 Text Office" panose="020B0504040000000004" pitchFamily="34" charset="0"/>
              </a:defRPr>
            </a:lvl1pPr>
          </a:lstStyle>
          <a:p>
            <a:r>
              <a:rPr lang="de-DE"/>
              <a:t>27.06.2019 / Styleguide Musterfolien für M05 Präsentationen</a:t>
            </a:r>
          </a:p>
        </p:txBody>
      </p:sp>
      <p:sp>
        <p:nvSpPr>
          <p:cNvPr id="13" name="Bildplatzhalter 12">
            <a:extLst>
              <a:ext uri="{FF2B5EF4-FFF2-40B4-BE49-F238E27FC236}">
                <a16:creationId xmlns:a16="http://schemas.microsoft.com/office/drawing/2014/main" id="{6922D3FA-8EFF-4DC2-B570-CF09AE60435A}"/>
              </a:ext>
            </a:extLst>
          </p:cNvPr>
          <p:cNvSpPr>
            <a:spLocks noGrp="1"/>
          </p:cNvSpPr>
          <p:nvPr>
            <p:ph type="pic" sz="quarter" idx="13"/>
          </p:nvPr>
        </p:nvSpPr>
        <p:spPr>
          <a:xfrm>
            <a:off x="7045484" y="1881188"/>
            <a:ext cx="4010025" cy="4427537"/>
          </a:xfrm>
          <a:prstGeom prst="rect">
            <a:avLst/>
          </a:prstGeom>
          <a:solidFill>
            <a:schemeClr val="accent2"/>
          </a:solidFill>
        </p:spPr>
        <p:txBody>
          <a:bodyPr/>
          <a:lstStyle>
            <a:lvl1pPr>
              <a:defRPr>
                <a:latin typeface="M05 Text Office" panose="020B0504040000000004" pitchFamily="34" charset="0"/>
              </a:defRPr>
            </a:lvl1pPr>
          </a:lstStyle>
          <a:p>
            <a:r>
              <a:rPr lang="de-DE"/>
              <a:t>Bild durch Klicken auf Symbol hinzufügen</a:t>
            </a:r>
          </a:p>
        </p:txBody>
      </p:sp>
      <p:sp>
        <p:nvSpPr>
          <p:cNvPr id="15" name="Textplatzhalter 14">
            <a:extLst>
              <a:ext uri="{FF2B5EF4-FFF2-40B4-BE49-F238E27FC236}">
                <a16:creationId xmlns:a16="http://schemas.microsoft.com/office/drawing/2014/main" id="{B6D77A1A-2F41-4D0A-B304-31CF9B8FEAFC}"/>
              </a:ext>
            </a:extLst>
          </p:cNvPr>
          <p:cNvSpPr>
            <a:spLocks noGrp="1"/>
          </p:cNvSpPr>
          <p:nvPr>
            <p:ph type="body" sz="quarter" idx="14" hasCustomPrompt="1"/>
          </p:nvPr>
        </p:nvSpPr>
        <p:spPr>
          <a:xfrm>
            <a:off x="330201" y="1881188"/>
            <a:ext cx="6540499" cy="4427537"/>
          </a:xfrm>
          <a:prstGeom prst="rect">
            <a:avLst/>
          </a:prstGeom>
        </p:spPr>
        <p:txBody>
          <a:bodyPr/>
          <a:lstStyle>
            <a:lvl1pPr>
              <a:defRPr>
                <a:latin typeface="M05 Text Office" panose="020B0504040000000004" pitchFamily="34" charset="0"/>
              </a:defRPr>
            </a:lvl1pPr>
            <a:lvl2pPr>
              <a:defRPr>
                <a:latin typeface="M05 Text Office" panose="020B0504040000000004" pitchFamily="34" charset="0"/>
              </a:defRPr>
            </a:lvl2pPr>
            <a:lvl3pPr>
              <a:defRPr>
                <a:latin typeface="M05 Text Office" panose="020B0504040000000004" pitchFamily="34" charset="0"/>
              </a:defRPr>
            </a:lvl3pPr>
            <a:lvl4pPr>
              <a:defRPr>
                <a:latin typeface="M05 Text Office" panose="020B0504040000000004" pitchFamily="34" charset="0"/>
              </a:defRPr>
            </a:lvl4pPr>
            <a:lvl5pPr>
              <a:defRPr>
                <a:latin typeface="M05 Text Office" panose="020B0504040000000004" pitchFamily="34" charset="0"/>
              </a:defRPr>
            </a:lvl5pPr>
          </a:lstStyle>
          <a:p>
            <a:pPr lvl="0"/>
            <a:r>
              <a:rPr lang="de-DE"/>
              <a:t>Mastertextformat bearbeiten M05 Text Regular PT 18</a:t>
            </a:r>
          </a:p>
          <a:p>
            <a:pPr lvl="1"/>
            <a:r>
              <a:rPr lang="de-DE"/>
              <a:t>Zweite Ebene</a:t>
            </a:r>
          </a:p>
          <a:p>
            <a:pPr lvl="2"/>
            <a:r>
              <a:rPr lang="de-DE"/>
              <a:t>Dritte Ebene</a:t>
            </a:r>
          </a:p>
          <a:p>
            <a:pPr lvl="3"/>
            <a:r>
              <a:rPr lang="de-DE"/>
              <a:t>Vierte Ebene</a:t>
            </a:r>
          </a:p>
          <a:p>
            <a:pPr lvl="4"/>
            <a:r>
              <a:rPr lang="de-DE"/>
              <a:t>Fünfte Ebene</a:t>
            </a:r>
          </a:p>
        </p:txBody>
      </p:sp>
      <p:sp>
        <p:nvSpPr>
          <p:cNvPr id="6" name="Titel 5">
            <a:extLst>
              <a:ext uri="{FF2B5EF4-FFF2-40B4-BE49-F238E27FC236}">
                <a16:creationId xmlns:a16="http://schemas.microsoft.com/office/drawing/2014/main" id="{E792D233-76B7-4EE5-A7D3-B66CF21BBC32}"/>
              </a:ext>
            </a:extLst>
          </p:cNvPr>
          <p:cNvSpPr>
            <a:spLocks noGrp="1"/>
          </p:cNvSpPr>
          <p:nvPr>
            <p:ph type="title"/>
          </p:nvPr>
        </p:nvSpPr>
        <p:spPr/>
        <p:txBody>
          <a:bodyPr/>
          <a:lstStyle>
            <a:lvl1pPr>
              <a:defRPr>
                <a:latin typeface="M05 Text Office Bold" panose="020B0804040000000004" pitchFamily="34" charset="0"/>
              </a:defRPr>
            </a:lvl1pPr>
          </a:lstStyle>
          <a:p>
            <a:r>
              <a:rPr lang="de-DE"/>
              <a:t>Mastertitelformat bearbeiten</a:t>
            </a:r>
          </a:p>
        </p:txBody>
      </p:sp>
      <p:sp>
        <p:nvSpPr>
          <p:cNvPr id="8" name="Textplatzhalter 3">
            <a:extLst>
              <a:ext uri="{FF2B5EF4-FFF2-40B4-BE49-F238E27FC236}">
                <a16:creationId xmlns:a16="http://schemas.microsoft.com/office/drawing/2014/main" id="{9D383C4E-6AF0-487B-AA48-BB1435D56FB7}"/>
              </a:ext>
            </a:extLst>
          </p:cNvPr>
          <p:cNvSpPr>
            <a:spLocks noGrp="1"/>
          </p:cNvSpPr>
          <p:nvPr>
            <p:ph type="body" sz="quarter" idx="15" hasCustomPrompt="1"/>
          </p:nvPr>
        </p:nvSpPr>
        <p:spPr>
          <a:xfrm>
            <a:off x="330201" y="168743"/>
            <a:ext cx="8978717" cy="277200"/>
          </a:xfrm>
          <a:prstGeom prst="rect">
            <a:avLst/>
          </a:prstGeom>
        </p:spPr>
        <p:txBody>
          <a:bodyPr lIns="0" tIns="0" rIns="0" bIns="0" anchor="ctr"/>
          <a:lstStyle>
            <a:lvl1pPr marL="0" indent="0">
              <a:buNone/>
              <a:defRPr sz="1200" b="1" cap="all" baseline="0">
                <a:latin typeface="M05 Text Office" panose="020B0504040000000004" pitchFamily="34" charset="0"/>
              </a:defRPr>
            </a:lvl1pPr>
          </a:lstStyle>
          <a:p>
            <a:pPr lvl="0"/>
            <a:r>
              <a:rPr lang="de-DE"/>
              <a:t>Sachtitel M05 Text Regular 12 PT in </a:t>
            </a:r>
            <a:r>
              <a:rPr lang="de-DE" err="1"/>
              <a:t>Grossbuchstaben</a:t>
            </a:r>
            <a:endParaRPr lang="de-DE"/>
          </a:p>
        </p:txBody>
      </p:sp>
    </p:spTree>
    <p:extLst>
      <p:ext uri="{BB962C8B-B14F-4D97-AF65-F5344CB8AC3E}">
        <p14:creationId xmlns:p14="http://schemas.microsoft.com/office/powerpoint/2010/main" val="575152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Bilder &amp; Text Chart">
    <p:spTree>
      <p:nvGrpSpPr>
        <p:cNvPr id="1" name=""/>
        <p:cNvGrpSpPr/>
        <p:nvPr/>
      </p:nvGrpSpPr>
      <p:grpSpPr>
        <a:xfrm>
          <a:off x="0" y="0"/>
          <a:ext cx="0" cy="0"/>
          <a:chOff x="0" y="0"/>
          <a:chExt cx="0" cy="0"/>
        </a:xfrm>
      </p:grpSpPr>
      <p:sp>
        <p:nvSpPr>
          <p:cNvPr id="4" name="Bildplatzhalter 3">
            <a:extLst>
              <a:ext uri="{FF2B5EF4-FFF2-40B4-BE49-F238E27FC236}">
                <a16:creationId xmlns:a16="http://schemas.microsoft.com/office/drawing/2014/main" id="{74EFF176-1E31-47F4-8480-DDF0D6B15F35}"/>
              </a:ext>
            </a:extLst>
          </p:cNvPr>
          <p:cNvSpPr>
            <a:spLocks noGrp="1"/>
          </p:cNvSpPr>
          <p:nvPr>
            <p:ph type="pic" sz="quarter" idx="10"/>
          </p:nvPr>
        </p:nvSpPr>
        <p:spPr>
          <a:xfrm>
            <a:off x="347656" y="2254689"/>
            <a:ext cx="2456009" cy="1679414"/>
          </a:xfrm>
          <a:prstGeom prst="rect">
            <a:avLst/>
          </a:prstGeom>
          <a:solidFill>
            <a:schemeClr val="accent2"/>
          </a:solidFill>
        </p:spPr>
        <p:txBody>
          <a:bodyPr/>
          <a:lstStyle>
            <a:lvl1pPr>
              <a:defRPr>
                <a:latin typeface="M05 Text Office" panose="020B0504040000000004" pitchFamily="34" charset="0"/>
              </a:defRPr>
            </a:lvl1pPr>
          </a:lstStyle>
          <a:p>
            <a:r>
              <a:rPr lang="de-DE"/>
              <a:t>Bild durch Klicken auf Symbol hinzufügen</a:t>
            </a:r>
          </a:p>
        </p:txBody>
      </p:sp>
      <p:sp>
        <p:nvSpPr>
          <p:cNvPr id="15" name="Bildplatzhalter 3">
            <a:extLst>
              <a:ext uri="{FF2B5EF4-FFF2-40B4-BE49-F238E27FC236}">
                <a16:creationId xmlns:a16="http://schemas.microsoft.com/office/drawing/2014/main" id="{FFEFD733-B4A2-492D-B915-24869BBD8FB5}"/>
              </a:ext>
            </a:extLst>
          </p:cNvPr>
          <p:cNvSpPr>
            <a:spLocks noGrp="1"/>
          </p:cNvSpPr>
          <p:nvPr>
            <p:ph type="pic" sz="quarter" idx="13"/>
          </p:nvPr>
        </p:nvSpPr>
        <p:spPr>
          <a:xfrm>
            <a:off x="3109677" y="2254689"/>
            <a:ext cx="2447725" cy="1679414"/>
          </a:xfrm>
          <a:prstGeom prst="rect">
            <a:avLst/>
          </a:prstGeom>
          <a:solidFill>
            <a:schemeClr val="accent2"/>
          </a:solidFill>
        </p:spPr>
        <p:txBody>
          <a:bodyPr/>
          <a:lstStyle>
            <a:lvl1pPr>
              <a:defRPr>
                <a:latin typeface="M05 Text Office" panose="020B0504040000000004" pitchFamily="34" charset="0"/>
              </a:defRPr>
            </a:lvl1pPr>
          </a:lstStyle>
          <a:p>
            <a:r>
              <a:rPr lang="de-DE"/>
              <a:t>Bild durch Klicken auf Symbol hinzufügen</a:t>
            </a:r>
          </a:p>
        </p:txBody>
      </p:sp>
      <p:sp>
        <p:nvSpPr>
          <p:cNvPr id="16" name="Bildplatzhalter 3">
            <a:extLst>
              <a:ext uri="{FF2B5EF4-FFF2-40B4-BE49-F238E27FC236}">
                <a16:creationId xmlns:a16="http://schemas.microsoft.com/office/drawing/2014/main" id="{4D080C6F-8722-4CA0-93EC-C5D0E1245E19}"/>
              </a:ext>
            </a:extLst>
          </p:cNvPr>
          <p:cNvSpPr>
            <a:spLocks noGrp="1"/>
          </p:cNvSpPr>
          <p:nvPr>
            <p:ph type="pic" sz="quarter" idx="14"/>
          </p:nvPr>
        </p:nvSpPr>
        <p:spPr>
          <a:xfrm>
            <a:off x="5863414" y="2254689"/>
            <a:ext cx="2447725" cy="1679414"/>
          </a:xfrm>
          <a:prstGeom prst="rect">
            <a:avLst/>
          </a:prstGeom>
          <a:solidFill>
            <a:schemeClr val="accent2"/>
          </a:solidFill>
        </p:spPr>
        <p:txBody>
          <a:bodyPr/>
          <a:lstStyle>
            <a:lvl1pPr>
              <a:defRPr>
                <a:latin typeface="M05 Text Office" panose="020B0504040000000004" pitchFamily="34" charset="0"/>
              </a:defRPr>
            </a:lvl1pPr>
          </a:lstStyle>
          <a:p>
            <a:r>
              <a:rPr lang="de-DE"/>
              <a:t>Bild durch Klicken auf Symbol hinzufügen</a:t>
            </a:r>
          </a:p>
        </p:txBody>
      </p:sp>
      <p:sp>
        <p:nvSpPr>
          <p:cNvPr id="17" name="Bildplatzhalter 3">
            <a:extLst>
              <a:ext uri="{FF2B5EF4-FFF2-40B4-BE49-F238E27FC236}">
                <a16:creationId xmlns:a16="http://schemas.microsoft.com/office/drawing/2014/main" id="{16DD7E62-1684-411E-9E6D-A70C7CD982E4}"/>
              </a:ext>
            </a:extLst>
          </p:cNvPr>
          <p:cNvSpPr>
            <a:spLocks noGrp="1"/>
          </p:cNvSpPr>
          <p:nvPr>
            <p:ph type="pic" sz="quarter" idx="15"/>
          </p:nvPr>
        </p:nvSpPr>
        <p:spPr>
          <a:xfrm>
            <a:off x="8617150" y="2254689"/>
            <a:ext cx="2447725" cy="1679414"/>
          </a:xfrm>
          <a:prstGeom prst="rect">
            <a:avLst/>
          </a:prstGeom>
          <a:solidFill>
            <a:schemeClr val="accent2"/>
          </a:solidFill>
        </p:spPr>
        <p:txBody>
          <a:bodyPr/>
          <a:lstStyle>
            <a:lvl1pPr>
              <a:defRPr>
                <a:latin typeface="M05 Text Office" panose="020B0504040000000004" pitchFamily="34" charset="0"/>
              </a:defRPr>
            </a:lvl1pPr>
          </a:lstStyle>
          <a:p>
            <a:r>
              <a:rPr lang="de-DE"/>
              <a:t>Bild durch Klicken auf Symbol hinzufügen</a:t>
            </a:r>
          </a:p>
        </p:txBody>
      </p:sp>
      <p:sp>
        <p:nvSpPr>
          <p:cNvPr id="29" name="Textplatzhalter 28">
            <a:extLst>
              <a:ext uri="{FF2B5EF4-FFF2-40B4-BE49-F238E27FC236}">
                <a16:creationId xmlns:a16="http://schemas.microsoft.com/office/drawing/2014/main" id="{7C4F5B9E-69F6-4B9A-9494-99F310BB0EE4}"/>
              </a:ext>
            </a:extLst>
          </p:cNvPr>
          <p:cNvSpPr>
            <a:spLocks noGrp="1"/>
          </p:cNvSpPr>
          <p:nvPr>
            <p:ph type="body" sz="quarter" idx="20"/>
          </p:nvPr>
        </p:nvSpPr>
        <p:spPr>
          <a:xfrm>
            <a:off x="350839" y="4137819"/>
            <a:ext cx="2444058" cy="2165350"/>
          </a:xfrm>
          <a:prstGeom prst="rect">
            <a:avLst/>
          </a:prstGeom>
        </p:spPr>
        <p:txBody>
          <a:bodyPr/>
          <a:lstStyle>
            <a:lvl1pPr>
              <a:defRPr sz="1200">
                <a:latin typeface="M05 Text Office" panose="020B0504040000000004" pitchFamily="34" charset="0"/>
              </a:defRPr>
            </a:lvl1pPr>
            <a:lvl2pPr>
              <a:defRPr sz="1100">
                <a:latin typeface="M05 Text Office" panose="020B0504040000000004" pitchFamily="34" charset="0"/>
              </a:defRPr>
            </a:lvl2pPr>
            <a:lvl3pPr>
              <a:defRPr sz="1050"/>
            </a:lvl3pPr>
            <a:lvl4pPr>
              <a:defRPr sz="1000"/>
            </a:lvl4pPr>
            <a:lvl5pPr>
              <a:defRPr sz="1000"/>
            </a:lvl5pPr>
          </a:lstStyle>
          <a:p>
            <a:pPr lvl="0"/>
            <a:r>
              <a:rPr lang="de-DE"/>
              <a:t>Mastertextformat bearbeiten</a:t>
            </a:r>
          </a:p>
          <a:p>
            <a:pPr lvl="1"/>
            <a:r>
              <a:rPr lang="de-DE"/>
              <a:t>Zweite Ebene</a:t>
            </a:r>
          </a:p>
        </p:txBody>
      </p:sp>
      <p:sp>
        <p:nvSpPr>
          <p:cNvPr id="30" name="Textplatzhalter 28">
            <a:extLst>
              <a:ext uri="{FF2B5EF4-FFF2-40B4-BE49-F238E27FC236}">
                <a16:creationId xmlns:a16="http://schemas.microsoft.com/office/drawing/2014/main" id="{1F765D18-9306-4B21-92D9-6A3E1EC12A09}"/>
              </a:ext>
            </a:extLst>
          </p:cNvPr>
          <p:cNvSpPr>
            <a:spLocks noGrp="1"/>
          </p:cNvSpPr>
          <p:nvPr>
            <p:ph type="body" sz="quarter" idx="21"/>
          </p:nvPr>
        </p:nvSpPr>
        <p:spPr>
          <a:xfrm>
            <a:off x="3113343" y="4137819"/>
            <a:ext cx="2444059" cy="2165350"/>
          </a:xfrm>
          <a:prstGeom prst="rect">
            <a:avLst/>
          </a:prstGeom>
        </p:spPr>
        <p:txBody>
          <a:bodyPr/>
          <a:lstStyle>
            <a:lvl1pPr>
              <a:defRPr sz="1200">
                <a:latin typeface="M05 Text Office" panose="020B0504040000000004" pitchFamily="34" charset="0"/>
              </a:defRPr>
            </a:lvl1pPr>
            <a:lvl2pPr>
              <a:defRPr sz="1100">
                <a:latin typeface="M05 Text Office" panose="020B0504040000000004" pitchFamily="34" charset="0"/>
              </a:defRPr>
            </a:lvl2pPr>
            <a:lvl3pPr>
              <a:defRPr sz="1050"/>
            </a:lvl3pPr>
            <a:lvl4pPr>
              <a:defRPr sz="1000"/>
            </a:lvl4pPr>
            <a:lvl5pPr>
              <a:defRPr sz="1000"/>
            </a:lvl5pPr>
          </a:lstStyle>
          <a:p>
            <a:pPr lvl="0"/>
            <a:r>
              <a:rPr lang="de-DE"/>
              <a:t>Mastertextformat bearbeiten</a:t>
            </a:r>
          </a:p>
          <a:p>
            <a:pPr lvl="1"/>
            <a:r>
              <a:rPr lang="de-DE"/>
              <a:t>Zweite Ebene</a:t>
            </a:r>
          </a:p>
        </p:txBody>
      </p:sp>
      <p:sp>
        <p:nvSpPr>
          <p:cNvPr id="31" name="Textplatzhalter 28">
            <a:extLst>
              <a:ext uri="{FF2B5EF4-FFF2-40B4-BE49-F238E27FC236}">
                <a16:creationId xmlns:a16="http://schemas.microsoft.com/office/drawing/2014/main" id="{97A0462E-8688-4C3D-9841-2B06BCDC9B27}"/>
              </a:ext>
            </a:extLst>
          </p:cNvPr>
          <p:cNvSpPr>
            <a:spLocks noGrp="1"/>
          </p:cNvSpPr>
          <p:nvPr>
            <p:ph type="body" sz="quarter" idx="22"/>
          </p:nvPr>
        </p:nvSpPr>
        <p:spPr>
          <a:xfrm>
            <a:off x="5867081" y="4137819"/>
            <a:ext cx="2444058" cy="2165350"/>
          </a:xfrm>
          <a:prstGeom prst="rect">
            <a:avLst/>
          </a:prstGeom>
        </p:spPr>
        <p:txBody>
          <a:bodyPr/>
          <a:lstStyle>
            <a:lvl1pPr>
              <a:defRPr sz="1200">
                <a:latin typeface="M05 Text Office" panose="020B0504040000000004" pitchFamily="34" charset="0"/>
              </a:defRPr>
            </a:lvl1pPr>
            <a:lvl2pPr>
              <a:defRPr sz="1100">
                <a:latin typeface="M05 Text Office" panose="020B0504040000000004" pitchFamily="34" charset="0"/>
              </a:defRPr>
            </a:lvl2pPr>
            <a:lvl3pPr>
              <a:defRPr sz="1050"/>
            </a:lvl3pPr>
            <a:lvl4pPr>
              <a:defRPr sz="1000"/>
            </a:lvl4pPr>
            <a:lvl5pPr>
              <a:defRPr sz="1000"/>
            </a:lvl5pPr>
          </a:lstStyle>
          <a:p>
            <a:pPr lvl="0"/>
            <a:r>
              <a:rPr lang="de-DE"/>
              <a:t>Mastertextformat bearbeiten</a:t>
            </a:r>
          </a:p>
          <a:p>
            <a:pPr lvl="1"/>
            <a:r>
              <a:rPr lang="de-DE"/>
              <a:t>Zweite Ebene</a:t>
            </a:r>
          </a:p>
        </p:txBody>
      </p:sp>
      <p:sp>
        <p:nvSpPr>
          <p:cNvPr id="32" name="Textplatzhalter 28">
            <a:extLst>
              <a:ext uri="{FF2B5EF4-FFF2-40B4-BE49-F238E27FC236}">
                <a16:creationId xmlns:a16="http://schemas.microsoft.com/office/drawing/2014/main" id="{E55AE135-C229-48E2-A97F-5363F7178BD2}"/>
              </a:ext>
            </a:extLst>
          </p:cNvPr>
          <p:cNvSpPr>
            <a:spLocks noGrp="1"/>
          </p:cNvSpPr>
          <p:nvPr>
            <p:ph type="body" sz="quarter" idx="23"/>
          </p:nvPr>
        </p:nvSpPr>
        <p:spPr>
          <a:xfrm>
            <a:off x="8621050" y="4137819"/>
            <a:ext cx="2443826" cy="2165350"/>
          </a:xfrm>
          <a:prstGeom prst="rect">
            <a:avLst/>
          </a:prstGeom>
        </p:spPr>
        <p:txBody>
          <a:bodyPr/>
          <a:lstStyle>
            <a:lvl1pPr>
              <a:defRPr sz="1200">
                <a:latin typeface="M05 Text Office" panose="020B0504040000000004" pitchFamily="34" charset="0"/>
              </a:defRPr>
            </a:lvl1pPr>
            <a:lvl2pPr>
              <a:defRPr sz="1100">
                <a:latin typeface="M05 Text Office" panose="020B0504040000000004" pitchFamily="34" charset="0"/>
              </a:defRPr>
            </a:lvl2pPr>
            <a:lvl3pPr>
              <a:defRPr sz="1050"/>
            </a:lvl3pPr>
            <a:lvl4pPr>
              <a:defRPr sz="1000"/>
            </a:lvl4pPr>
            <a:lvl5pPr>
              <a:defRPr sz="1000"/>
            </a:lvl5pPr>
          </a:lstStyle>
          <a:p>
            <a:pPr lvl="0"/>
            <a:r>
              <a:rPr lang="de-DE"/>
              <a:t>Mastertextformat bearbeiten</a:t>
            </a:r>
          </a:p>
          <a:p>
            <a:pPr lvl="1"/>
            <a:r>
              <a:rPr lang="de-DE"/>
              <a:t>Zweite Ebene</a:t>
            </a:r>
          </a:p>
        </p:txBody>
      </p:sp>
      <p:pic>
        <p:nvPicPr>
          <p:cNvPr id="35" name="Grafik 34">
            <a:extLst>
              <a:ext uri="{FF2B5EF4-FFF2-40B4-BE49-F238E27FC236}">
                <a16:creationId xmlns:a16="http://schemas.microsoft.com/office/drawing/2014/main" id="{D7E673A1-A893-4459-B6D7-EC1ED49AC8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V="1">
            <a:off x="3109677" y="1880004"/>
            <a:ext cx="2484000" cy="259272"/>
          </a:xfrm>
          <a:prstGeom prst="rect">
            <a:avLst/>
          </a:prstGeom>
        </p:spPr>
      </p:pic>
      <p:sp>
        <p:nvSpPr>
          <p:cNvPr id="36" name="Textplatzhalter 18">
            <a:extLst>
              <a:ext uri="{FF2B5EF4-FFF2-40B4-BE49-F238E27FC236}">
                <a16:creationId xmlns:a16="http://schemas.microsoft.com/office/drawing/2014/main" id="{0B785BEC-6D30-4685-8145-695BA3B8CA6B}"/>
              </a:ext>
            </a:extLst>
          </p:cNvPr>
          <p:cNvSpPr>
            <a:spLocks noGrp="1"/>
          </p:cNvSpPr>
          <p:nvPr>
            <p:ph type="body" sz="quarter" idx="17" hasCustomPrompt="1"/>
          </p:nvPr>
        </p:nvSpPr>
        <p:spPr>
          <a:xfrm>
            <a:off x="3109677" y="1880004"/>
            <a:ext cx="2448000" cy="245247"/>
          </a:xfrm>
          <a:prstGeom prst="rect">
            <a:avLst/>
          </a:prstGeom>
        </p:spPr>
        <p:txBody>
          <a:bodyPr lIns="37440" tIns="45720" rIns="37440" bIns="45720"/>
          <a:lstStyle>
            <a:lvl1pPr marL="0" indent="0">
              <a:buNone/>
              <a:defRPr sz="1200" b="1">
                <a:latin typeface="M05 Text Office" panose="020B0504040000000004" pitchFamily="34" charset="0"/>
              </a:defRPr>
            </a:lvl1pPr>
          </a:lstStyle>
          <a:p>
            <a:pPr lvl="0"/>
            <a:r>
              <a:rPr lang="de-DE"/>
              <a:t>Bildbeschriftung</a:t>
            </a:r>
          </a:p>
        </p:txBody>
      </p:sp>
      <p:pic>
        <p:nvPicPr>
          <p:cNvPr id="37" name="Grafik 36">
            <a:extLst>
              <a:ext uri="{FF2B5EF4-FFF2-40B4-BE49-F238E27FC236}">
                <a16:creationId xmlns:a16="http://schemas.microsoft.com/office/drawing/2014/main" id="{F112F03E-9877-47BB-A8BD-A419438C23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V="1">
            <a:off x="5863414" y="1880004"/>
            <a:ext cx="2484000" cy="259272"/>
          </a:xfrm>
          <a:prstGeom prst="rect">
            <a:avLst/>
          </a:prstGeom>
        </p:spPr>
      </p:pic>
      <p:sp>
        <p:nvSpPr>
          <p:cNvPr id="38" name="Textplatzhalter 18">
            <a:extLst>
              <a:ext uri="{FF2B5EF4-FFF2-40B4-BE49-F238E27FC236}">
                <a16:creationId xmlns:a16="http://schemas.microsoft.com/office/drawing/2014/main" id="{81F2D84D-5C35-41D0-B573-4DF446EDC7B6}"/>
              </a:ext>
            </a:extLst>
          </p:cNvPr>
          <p:cNvSpPr>
            <a:spLocks noGrp="1"/>
          </p:cNvSpPr>
          <p:nvPr>
            <p:ph type="body" sz="quarter" idx="18" hasCustomPrompt="1"/>
          </p:nvPr>
        </p:nvSpPr>
        <p:spPr>
          <a:xfrm>
            <a:off x="5863414" y="1880004"/>
            <a:ext cx="2448000" cy="245247"/>
          </a:xfrm>
          <a:prstGeom prst="rect">
            <a:avLst/>
          </a:prstGeom>
        </p:spPr>
        <p:txBody>
          <a:bodyPr lIns="37440" tIns="45720" rIns="37440" bIns="45720"/>
          <a:lstStyle>
            <a:lvl1pPr marL="0" indent="0">
              <a:buNone/>
              <a:defRPr sz="1200" b="1">
                <a:latin typeface="M05 Text Office" panose="020B0504040000000004" pitchFamily="34" charset="0"/>
              </a:defRPr>
            </a:lvl1pPr>
          </a:lstStyle>
          <a:p>
            <a:pPr lvl="0"/>
            <a:r>
              <a:rPr lang="de-DE"/>
              <a:t>Bildbeschriftung</a:t>
            </a:r>
          </a:p>
        </p:txBody>
      </p:sp>
      <p:pic>
        <p:nvPicPr>
          <p:cNvPr id="39" name="Grafik 38">
            <a:extLst>
              <a:ext uri="{FF2B5EF4-FFF2-40B4-BE49-F238E27FC236}">
                <a16:creationId xmlns:a16="http://schemas.microsoft.com/office/drawing/2014/main" id="{97BBFB97-9780-4D58-8102-6CEF6BB194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V="1">
            <a:off x="8608049" y="1880004"/>
            <a:ext cx="2484000" cy="259272"/>
          </a:xfrm>
          <a:prstGeom prst="rect">
            <a:avLst/>
          </a:prstGeom>
        </p:spPr>
      </p:pic>
      <p:sp>
        <p:nvSpPr>
          <p:cNvPr id="40" name="Textplatzhalter 18">
            <a:extLst>
              <a:ext uri="{FF2B5EF4-FFF2-40B4-BE49-F238E27FC236}">
                <a16:creationId xmlns:a16="http://schemas.microsoft.com/office/drawing/2014/main" id="{3F2D81B7-9C51-434B-9A69-E6DB4DD8A8D1}"/>
              </a:ext>
            </a:extLst>
          </p:cNvPr>
          <p:cNvSpPr>
            <a:spLocks noGrp="1"/>
          </p:cNvSpPr>
          <p:nvPr>
            <p:ph type="body" sz="quarter" idx="19" hasCustomPrompt="1"/>
          </p:nvPr>
        </p:nvSpPr>
        <p:spPr>
          <a:xfrm>
            <a:off x="8608049" y="1880004"/>
            <a:ext cx="2448000" cy="245247"/>
          </a:xfrm>
          <a:prstGeom prst="rect">
            <a:avLst/>
          </a:prstGeom>
        </p:spPr>
        <p:txBody>
          <a:bodyPr lIns="37440" tIns="45720" rIns="37440" bIns="45720"/>
          <a:lstStyle>
            <a:lvl1pPr marL="0" indent="0">
              <a:buNone/>
              <a:defRPr sz="1200" b="1">
                <a:latin typeface="M05 Text Office" panose="020B0504040000000004" pitchFamily="34" charset="0"/>
              </a:defRPr>
            </a:lvl1pPr>
          </a:lstStyle>
          <a:p>
            <a:pPr lvl="0"/>
            <a:r>
              <a:rPr lang="de-DE"/>
              <a:t>Bildbeschriftung</a:t>
            </a:r>
          </a:p>
        </p:txBody>
      </p:sp>
      <p:pic>
        <p:nvPicPr>
          <p:cNvPr id="41" name="Grafik 40">
            <a:extLst>
              <a:ext uri="{FF2B5EF4-FFF2-40B4-BE49-F238E27FC236}">
                <a16:creationId xmlns:a16="http://schemas.microsoft.com/office/drawing/2014/main" id="{07E21E62-D117-41C6-B213-8724BAC8D9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V="1">
            <a:off x="347655" y="1880004"/>
            <a:ext cx="2484000" cy="259272"/>
          </a:xfrm>
          <a:prstGeom prst="rect">
            <a:avLst/>
          </a:prstGeom>
        </p:spPr>
      </p:pic>
      <p:sp>
        <p:nvSpPr>
          <p:cNvPr id="42" name="Textplatzhalter 18">
            <a:extLst>
              <a:ext uri="{FF2B5EF4-FFF2-40B4-BE49-F238E27FC236}">
                <a16:creationId xmlns:a16="http://schemas.microsoft.com/office/drawing/2014/main" id="{3E56BAB2-D13E-4DBA-B619-03CBC74513D1}"/>
              </a:ext>
            </a:extLst>
          </p:cNvPr>
          <p:cNvSpPr>
            <a:spLocks noGrp="1"/>
          </p:cNvSpPr>
          <p:nvPr>
            <p:ph type="body" sz="quarter" idx="16" hasCustomPrompt="1"/>
          </p:nvPr>
        </p:nvSpPr>
        <p:spPr>
          <a:xfrm>
            <a:off x="347656" y="1880004"/>
            <a:ext cx="2448000" cy="245247"/>
          </a:xfrm>
          <a:prstGeom prst="rect">
            <a:avLst/>
          </a:prstGeom>
        </p:spPr>
        <p:txBody>
          <a:bodyPr lIns="37440" tIns="45720" rIns="37440" bIns="45720"/>
          <a:lstStyle>
            <a:lvl1pPr marL="0" indent="0">
              <a:buNone/>
              <a:defRPr sz="1200" b="1">
                <a:latin typeface="M05 Text Office" panose="020B0504040000000004" pitchFamily="34" charset="0"/>
              </a:defRPr>
            </a:lvl1pPr>
          </a:lstStyle>
          <a:p>
            <a:pPr lvl="0"/>
            <a:r>
              <a:rPr lang="de-DE"/>
              <a:t>Bildbeschriftung</a:t>
            </a:r>
          </a:p>
        </p:txBody>
      </p:sp>
      <p:sp>
        <p:nvSpPr>
          <p:cNvPr id="2" name="Titel 1">
            <a:extLst>
              <a:ext uri="{FF2B5EF4-FFF2-40B4-BE49-F238E27FC236}">
                <a16:creationId xmlns:a16="http://schemas.microsoft.com/office/drawing/2014/main" id="{28D5AA2D-BF91-4ECF-9E38-83BD85C66215}"/>
              </a:ext>
            </a:extLst>
          </p:cNvPr>
          <p:cNvSpPr>
            <a:spLocks noGrp="1"/>
          </p:cNvSpPr>
          <p:nvPr>
            <p:ph type="title"/>
          </p:nvPr>
        </p:nvSpPr>
        <p:spPr>
          <a:xfrm>
            <a:off x="330201" y="550151"/>
            <a:ext cx="10728000" cy="702000"/>
          </a:xfrm>
        </p:spPr>
        <p:txBody>
          <a:bodyPr/>
          <a:lstStyle>
            <a:lvl1pPr>
              <a:defRPr>
                <a:latin typeface="M05 Text Office Bold" panose="020B0804040000000004" pitchFamily="34" charset="0"/>
              </a:defRPr>
            </a:lvl1pPr>
          </a:lstStyle>
          <a:p>
            <a:r>
              <a:rPr lang="de-DE"/>
              <a:t>Mastertitelformat bearbeiten</a:t>
            </a:r>
          </a:p>
        </p:txBody>
      </p:sp>
      <p:sp>
        <p:nvSpPr>
          <p:cNvPr id="23" name="Foliennummernplatzhalter 52">
            <a:extLst>
              <a:ext uri="{FF2B5EF4-FFF2-40B4-BE49-F238E27FC236}">
                <a16:creationId xmlns:a16="http://schemas.microsoft.com/office/drawing/2014/main" id="{04CC1516-E6C7-4BE4-AAB5-3F9A7BD7504C}"/>
              </a:ext>
            </a:extLst>
          </p:cNvPr>
          <p:cNvSpPr>
            <a:spLocks noGrp="1"/>
          </p:cNvSpPr>
          <p:nvPr>
            <p:ph type="sldNum" sz="quarter" idx="4"/>
          </p:nvPr>
        </p:nvSpPr>
        <p:spPr>
          <a:xfrm>
            <a:off x="10274459" y="6394450"/>
            <a:ext cx="781050" cy="365125"/>
          </a:xfrm>
          <a:prstGeom prst="rect">
            <a:avLst/>
          </a:prstGeom>
        </p:spPr>
        <p:txBody>
          <a:bodyPr vert="horz" lIns="91440" tIns="45720" rIns="91440" bIns="45720" rtlCol="0" anchor="ctr"/>
          <a:lstStyle>
            <a:lvl1pPr algn="r">
              <a:defRPr sz="800">
                <a:solidFill>
                  <a:schemeClr val="tx2"/>
                </a:solidFill>
                <a:latin typeface="M05 Text Office" panose="020B0504040000000004" pitchFamily="34" charset="0"/>
              </a:defRPr>
            </a:lvl1pPr>
          </a:lstStyle>
          <a:p>
            <a:r>
              <a:rPr lang="de-DE"/>
              <a:t>Seite </a:t>
            </a:r>
            <a:fld id="{A8D1AB97-F97B-4190-BD45-5A4F2F283CBD}" type="slidenum">
              <a:rPr lang="de-DE" smtClean="0"/>
              <a:pPr/>
              <a:t>‹Nr.›</a:t>
            </a:fld>
            <a:endParaRPr lang="de-DE"/>
          </a:p>
        </p:txBody>
      </p:sp>
      <p:sp>
        <p:nvSpPr>
          <p:cNvPr id="24" name="Fußzeilenplatzhalter 53">
            <a:extLst>
              <a:ext uri="{FF2B5EF4-FFF2-40B4-BE49-F238E27FC236}">
                <a16:creationId xmlns:a16="http://schemas.microsoft.com/office/drawing/2014/main" id="{71CF30AB-57D8-44A5-BDB5-FAA110C07FD3}"/>
              </a:ext>
            </a:extLst>
          </p:cNvPr>
          <p:cNvSpPr>
            <a:spLocks noGrp="1"/>
          </p:cNvSpPr>
          <p:nvPr>
            <p:ph type="ftr" sz="quarter" idx="3"/>
          </p:nvPr>
        </p:nvSpPr>
        <p:spPr>
          <a:xfrm>
            <a:off x="330201" y="6394450"/>
            <a:ext cx="8820000" cy="365125"/>
          </a:xfrm>
          <a:prstGeom prst="rect">
            <a:avLst/>
          </a:prstGeom>
        </p:spPr>
        <p:txBody>
          <a:bodyPr vert="horz" lIns="0" tIns="0" rIns="0" bIns="0" rtlCol="0" anchor="ctr"/>
          <a:lstStyle>
            <a:lvl1pPr algn="l">
              <a:defRPr sz="800">
                <a:solidFill>
                  <a:schemeClr val="tx1">
                    <a:tint val="75000"/>
                  </a:schemeClr>
                </a:solidFill>
                <a:latin typeface="M05 Text Office" panose="020B0504040000000004" pitchFamily="34" charset="0"/>
              </a:defRPr>
            </a:lvl1pPr>
          </a:lstStyle>
          <a:p>
            <a:r>
              <a:rPr lang="de-DE"/>
              <a:t>27.06.2019 / Styleguide Musterfolien für M05 Präsentationen</a:t>
            </a:r>
          </a:p>
        </p:txBody>
      </p:sp>
      <p:sp>
        <p:nvSpPr>
          <p:cNvPr id="22" name="Textplatzhalter 3">
            <a:extLst>
              <a:ext uri="{FF2B5EF4-FFF2-40B4-BE49-F238E27FC236}">
                <a16:creationId xmlns:a16="http://schemas.microsoft.com/office/drawing/2014/main" id="{E9E5BB0E-C5DF-4B56-9A11-F78FEFDD21DA}"/>
              </a:ext>
            </a:extLst>
          </p:cNvPr>
          <p:cNvSpPr>
            <a:spLocks noGrp="1"/>
          </p:cNvSpPr>
          <p:nvPr>
            <p:ph type="body" sz="quarter" idx="24" hasCustomPrompt="1"/>
          </p:nvPr>
        </p:nvSpPr>
        <p:spPr>
          <a:xfrm>
            <a:off x="330201" y="168743"/>
            <a:ext cx="8978717" cy="277200"/>
          </a:xfrm>
          <a:prstGeom prst="rect">
            <a:avLst/>
          </a:prstGeom>
        </p:spPr>
        <p:txBody>
          <a:bodyPr lIns="0" tIns="0" rIns="0" bIns="0" anchor="ctr"/>
          <a:lstStyle>
            <a:lvl1pPr marL="0" indent="0">
              <a:buNone/>
              <a:defRPr sz="1200" b="1" cap="all" baseline="0">
                <a:latin typeface="M05 Text Office" panose="020B0504040000000004" pitchFamily="34" charset="0"/>
              </a:defRPr>
            </a:lvl1pPr>
          </a:lstStyle>
          <a:p>
            <a:pPr lvl="0"/>
            <a:r>
              <a:rPr lang="de-DE"/>
              <a:t>Sachtitel M05 Text Regular 12 PT in </a:t>
            </a:r>
            <a:r>
              <a:rPr lang="de-DE" err="1"/>
              <a:t>Grossbuchstaben</a:t>
            </a:r>
            <a:endParaRPr lang="de-DE"/>
          </a:p>
        </p:txBody>
      </p:sp>
    </p:spTree>
    <p:extLst>
      <p:ext uri="{BB962C8B-B14F-4D97-AF65-F5344CB8AC3E}">
        <p14:creationId xmlns:p14="http://schemas.microsoft.com/office/powerpoint/2010/main" val="3195124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 name="Gruppieren 1">
            <a:extLst>
              <a:ext uri="{FF2B5EF4-FFF2-40B4-BE49-F238E27FC236}">
                <a16:creationId xmlns:a16="http://schemas.microsoft.com/office/drawing/2014/main" id="{537D5437-84D3-4978-B667-1C0C4CC76A39}"/>
              </a:ext>
            </a:extLst>
          </p:cNvPr>
          <p:cNvGrpSpPr>
            <a:grpSpLocks noChangeAspect="1"/>
          </p:cNvGrpSpPr>
          <p:nvPr userDrawn="1"/>
        </p:nvGrpSpPr>
        <p:grpSpPr>
          <a:xfrm>
            <a:off x="11079929" y="0"/>
            <a:ext cx="1112071" cy="1080000"/>
            <a:chOff x="709294" y="281532"/>
            <a:chExt cx="429826" cy="417430"/>
          </a:xfrm>
        </p:grpSpPr>
        <p:sp>
          <p:nvSpPr>
            <p:cNvPr id="12" name="Rechteck: eine Ecke abgeschnitten 3">
              <a:extLst>
                <a:ext uri="{FF2B5EF4-FFF2-40B4-BE49-F238E27FC236}">
                  <a16:creationId xmlns:a16="http://schemas.microsoft.com/office/drawing/2014/main" id="{B5C35C1B-42D9-4F63-95C6-FF1E6496753A}"/>
                </a:ext>
              </a:extLst>
            </p:cNvPr>
            <p:cNvSpPr/>
            <p:nvPr userDrawn="1"/>
          </p:nvSpPr>
          <p:spPr>
            <a:xfrm rot="16200000" flipH="1">
              <a:off x="656291" y="334535"/>
              <a:ext cx="320919" cy="214913"/>
            </a:xfrm>
            <a:custGeom>
              <a:avLst/>
              <a:gdLst>
                <a:gd name="connsiteX0" fmla="*/ 0 w 1547814"/>
                <a:gd name="connsiteY0" fmla="*/ 0 h 1036463"/>
                <a:gd name="connsiteX1" fmla="*/ 1029583 w 1547814"/>
                <a:gd name="connsiteY1" fmla="*/ 0 h 1036463"/>
                <a:gd name="connsiteX2" fmla="*/ 1547814 w 1547814"/>
                <a:gd name="connsiteY2" fmla="*/ 518232 h 1036463"/>
                <a:gd name="connsiteX3" fmla="*/ 1547814 w 1547814"/>
                <a:gd name="connsiteY3" fmla="*/ 1036463 h 1036463"/>
                <a:gd name="connsiteX4" fmla="*/ 0 w 1547814"/>
                <a:gd name="connsiteY4" fmla="*/ 1036463 h 1036463"/>
                <a:gd name="connsiteX5" fmla="*/ 0 w 1547814"/>
                <a:gd name="connsiteY5" fmla="*/ 0 h 1036463"/>
                <a:gd name="connsiteX0" fmla="*/ 0 w 1547814"/>
                <a:gd name="connsiteY0" fmla="*/ 0 h 1036463"/>
                <a:gd name="connsiteX1" fmla="*/ 498139 w 1547814"/>
                <a:gd name="connsiteY1" fmla="*/ 3912 h 1036463"/>
                <a:gd name="connsiteX2" fmla="*/ 1547814 w 1547814"/>
                <a:gd name="connsiteY2" fmla="*/ 518232 h 1036463"/>
                <a:gd name="connsiteX3" fmla="*/ 1547814 w 1547814"/>
                <a:gd name="connsiteY3" fmla="*/ 1036463 h 1036463"/>
                <a:gd name="connsiteX4" fmla="*/ 0 w 1547814"/>
                <a:gd name="connsiteY4" fmla="*/ 1036463 h 1036463"/>
                <a:gd name="connsiteX5" fmla="*/ 0 w 1547814"/>
                <a:gd name="connsiteY5" fmla="*/ 0 h 1036463"/>
                <a:gd name="connsiteX0" fmla="*/ 0 w 1547814"/>
                <a:gd name="connsiteY0" fmla="*/ 0 h 1036463"/>
                <a:gd name="connsiteX1" fmla="*/ 498139 w 1547814"/>
                <a:gd name="connsiteY1" fmla="*/ 3912 h 1036463"/>
                <a:gd name="connsiteX2" fmla="*/ 1532186 w 1547814"/>
                <a:gd name="connsiteY2" fmla="*/ 1034047 h 1036463"/>
                <a:gd name="connsiteX3" fmla="*/ 1547814 w 1547814"/>
                <a:gd name="connsiteY3" fmla="*/ 1036463 h 1036463"/>
                <a:gd name="connsiteX4" fmla="*/ 0 w 1547814"/>
                <a:gd name="connsiteY4" fmla="*/ 1036463 h 1036463"/>
                <a:gd name="connsiteX5" fmla="*/ 0 w 1547814"/>
                <a:gd name="connsiteY5" fmla="*/ 0 h 1036463"/>
                <a:gd name="connsiteX0" fmla="*/ 0 w 1547814"/>
                <a:gd name="connsiteY0" fmla="*/ 0 h 1036463"/>
                <a:gd name="connsiteX1" fmla="*/ 494234 w 1547814"/>
                <a:gd name="connsiteY1" fmla="*/ 7 h 1036463"/>
                <a:gd name="connsiteX2" fmla="*/ 1532186 w 1547814"/>
                <a:gd name="connsiteY2" fmla="*/ 1034047 h 1036463"/>
                <a:gd name="connsiteX3" fmla="*/ 1547814 w 1547814"/>
                <a:gd name="connsiteY3" fmla="*/ 1036463 h 1036463"/>
                <a:gd name="connsiteX4" fmla="*/ 0 w 1547814"/>
                <a:gd name="connsiteY4" fmla="*/ 1036463 h 1036463"/>
                <a:gd name="connsiteX5" fmla="*/ 0 w 1547814"/>
                <a:gd name="connsiteY5" fmla="*/ 0 h 1036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7814" h="1036463">
                  <a:moveTo>
                    <a:pt x="0" y="0"/>
                  </a:moveTo>
                  <a:lnTo>
                    <a:pt x="494234" y="7"/>
                  </a:lnTo>
                  <a:lnTo>
                    <a:pt x="1532186" y="1034047"/>
                  </a:lnTo>
                  <a:lnTo>
                    <a:pt x="1547814" y="1036463"/>
                  </a:lnTo>
                  <a:lnTo>
                    <a:pt x="0" y="1036463"/>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512">
                <a:latin typeface="M05 Text Office" panose="020B0504040000000004" pitchFamily="34" charset="0"/>
              </a:endParaRPr>
            </a:p>
          </p:txBody>
        </p:sp>
        <p:sp>
          <p:nvSpPr>
            <p:cNvPr id="13" name="Rechteck: eine Ecke abgeschnitten 3">
              <a:extLst>
                <a:ext uri="{FF2B5EF4-FFF2-40B4-BE49-F238E27FC236}">
                  <a16:creationId xmlns:a16="http://schemas.microsoft.com/office/drawing/2014/main" id="{1D7E76EC-8282-4316-A0EB-686A38CE1EB9}"/>
                </a:ext>
              </a:extLst>
            </p:cNvPr>
            <p:cNvSpPr/>
            <p:nvPr userDrawn="1"/>
          </p:nvSpPr>
          <p:spPr>
            <a:xfrm rot="5400000" flipH="1">
              <a:off x="656291" y="431046"/>
              <a:ext cx="320919" cy="214913"/>
            </a:xfrm>
            <a:custGeom>
              <a:avLst/>
              <a:gdLst>
                <a:gd name="connsiteX0" fmla="*/ 0 w 1547814"/>
                <a:gd name="connsiteY0" fmla="*/ 0 h 1036463"/>
                <a:gd name="connsiteX1" fmla="*/ 1029583 w 1547814"/>
                <a:gd name="connsiteY1" fmla="*/ 0 h 1036463"/>
                <a:gd name="connsiteX2" fmla="*/ 1547814 w 1547814"/>
                <a:gd name="connsiteY2" fmla="*/ 518232 h 1036463"/>
                <a:gd name="connsiteX3" fmla="*/ 1547814 w 1547814"/>
                <a:gd name="connsiteY3" fmla="*/ 1036463 h 1036463"/>
                <a:gd name="connsiteX4" fmla="*/ 0 w 1547814"/>
                <a:gd name="connsiteY4" fmla="*/ 1036463 h 1036463"/>
                <a:gd name="connsiteX5" fmla="*/ 0 w 1547814"/>
                <a:gd name="connsiteY5" fmla="*/ 0 h 1036463"/>
                <a:gd name="connsiteX0" fmla="*/ 0 w 1547814"/>
                <a:gd name="connsiteY0" fmla="*/ 0 h 1036463"/>
                <a:gd name="connsiteX1" fmla="*/ 498139 w 1547814"/>
                <a:gd name="connsiteY1" fmla="*/ 3912 h 1036463"/>
                <a:gd name="connsiteX2" fmla="*/ 1547814 w 1547814"/>
                <a:gd name="connsiteY2" fmla="*/ 518232 h 1036463"/>
                <a:gd name="connsiteX3" fmla="*/ 1547814 w 1547814"/>
                <a:gd name="connsiteY3" fmla="*/ 1036463 h 1036463"/>
                <a:gd name="connsiteX4" fmla="*/ 0 w 1547814"/>
                <a:gd name="connsiteY4" fmla="*/ 1036463 h 1036463"/>
                <a:gd name="connsiteX5" fmla="*/ 0 w 1547814"/>
                <a:gd name="connsiteY5" fmla="*/ 0 h 1036463"/>
                <a:gd name="connsiteX0" fmla="*/ 0 w 1547814"/>
                <a:gd name="connsiteY0" fmla="*/ 0 h 1036463"/>
                <a:gd name="connsiteX1" fmla="*/ 498139 w 1547814"/>
                <a:gd name="connsiteY1" fmla="*/ 3912 h 1036463"/>
                <a:gd name="connsiteX2" fmla="*/ 1532186 w 1547814"/>
                <a:gd name="connsiteY2" fmla="*/ 1034047 h 1036463"/>
                <a:gd name="connsiteX3" fmla="*/ 1547814 w 1547814"/>
                <a:gd name="connsiteY3" fmla="*/ 1036463 h 1036463"/>
                <a:gd name="connsiteX4" fmla="*/ 0 w 1547814"/>
                <a:gd name="connsiteY4" fmla="*/ 1036463 h 1036463"/>
                <a:gd name="connsiteX5" fmla="*/ 0 w 1547814"/>
                <a:gd name="connsiteY5" fmla="*/ 0 h 1036463"/>
                <a:gd name="connsiteX0" fmla="*/ 0 w 1547814"/>
                <a:gd name="connsiteY0" fmla="*/ 0 h 1036463"/>
                <a:gd name="connsiteX1" fmla="*/ 494234 w 1547814"/>
                <a:gd name="connsiteY1" fmla="*/ 7 h 1036463"/>
                <a:gd name="connsiteX2" fmla="*/ 1532186 w 1547814"/>
                <a:gd name="connsiteY2" fmla="*/ 1034047 h 1036463"/>
                <a:gd name="connsiteX3" fmla="*/ 1547814 w 1547814"/>
                <a:gd name="connsiteY3" fmla="*/ 1036463 h 1036463"/>
                <a:gd name="connsiteX4" fmla="*/ 0 w 1547814"/>
                <a:gd name="connsiteY4" fmla="*/ 1036463 h 1036463"/>
                <a:gd name="connsiteX5" fmla="*/ 0 w 1547814"/>
                <a:gd name="connsiteY5" fmla="*/ 0 h 1036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7814" h="1036463">
                  <a:moveTo>
                    <a:pt x="0" y="0"/>
                  </a:moveTo>
                  <a:lnTo>
                    <a:pt x="494234" y="7"/>
                  </a:lnTo>
                  <a:lnTo>
                    <a:pt x="1532186" y="1034047"/>
                  </a:lnTo>
                  <a:lnTo>
                    <a:pt x="1547814" y="1036463"/>
                  </a:lnTo>
                  <a:lnTo>
                    <a:pt x="0" y="1036463"/>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512">
                <a:latin typeface="M05 Text Office" panose="020B0504040000000004" pitchFamily="34" charset="0"/>
              </a:endParaRPr>
            </a:p>
          </p:txBody>
        </p:sp>
        <p:sp>
          <p:nvSpPr>
            <p:cNvPr id="14" name="Rechteck: eine Ecke abgeschnitten 3">
              <a:extLst>
                <a:ext uri="{FF2B5EF4-FFF2-40B4-BE49-F238E27FC236}">
                  <a16:creationId xmlns:a16="http://schemas.microsoft.com/office/drawing/2014/main" id="{3753FEF1-287D-464A-8A60-01CA1655228B}"/>
                </a:ext>
              </a:extLst>
            </p:cNvPr>
            <p:cNvSpPr/>
            <p:nvPr userDrawn="1"/>
          </p:nvSpPr>
          <p:spPr>
            <a:xfrm rot="5400000">
              <a:off x="871204" y="334535"/>
              <a:ext cx="320919" cy="214913"/>
            </a:xfrm>
            <a:custGeom>
              <a:avLst/>
              <a:gdLst>
                <a:gd name="connsiteX0" fmla="*/ 0 w 1547814"/>
                <a:gd name="connsiteY0" fmla="*/ 0 h 1036463"/>
                <a:gd name="connsiteX1" fmla="*/ 1029583 w 1547814"/>
                <a:gd name="connsiteY1" fmla="*/ 0 h 1036463"/>
                <a:gd name="connsiteX2" fmla="*/ 1547814 w 1547814"/>
                <a:gd name="connsiteY2" fmla="*/ 518232 h 1036463"/>
                <a:gd name="connsiteX3" fmla="*/ 1547814 w 1547814"/>
                <a:gd name="connsiteY3" fmla="*/ 1036463 h 1036463"/>
                <a:gd name="connsiteX4" fmla="*/ 0 w 1547814"/>
                <a:gd name="connsiteY4" fmla="*/ 1036463 h 1036463"/>
                <a:gd name="connsiteX5" fmla="*/ 0 w 1547814"/>
                <a:gd name="connsiteY5" fmla="*/ 0 h 1036463"/>
                <a:gd name="connsiteX0" fmla="*/ 0 w 1547814"/>
                <a:gd name="connsiteY0" fmla="*/ 0 h 1036463"/>
                <a:gd name="connsiteX1" fmla="*/ 498139 w 1547814"/>
                <a:gd name="connsiteY1" fmla="*/ 3912 h 1036463"/>
                <a:gd name="connsiteX2" fmla="*/ 1547814 w 1547814"/>
                <a:gd name="connsiteY2" fmla="*/ 518232 h 1036463"/>
                <a:gd name="connsiteX3" fmla="*/ 1547814 w 1547814"/>
                <a:gd name="connsiteY3" fmla="*/ 1036463 h 1036463"/>
                <a:gd name="connsiteX4" fmla="*/ 0 w 1547814"/>
                <a:gd name="connsiteY4" fmla="*/ 1036463 h 1036463"/>
                <a:gd name="connsiteX5" fmla="*/ 0 w 1547814"/>
                <a:gd name="connsiteY5" fmla="*/ 0 h 1036463"/>
                <a:gd name="connsiteX0" fmla="*/ 0 w 1547814"/>
                <a:gd name="connsiteY0" fmla="*/ 0 h 1036463"/>
                <a:gd name="connsiteX1" fmla="*/ 498139 w 1547814"/>
                <a:gd name="connsiteY1" fmla="*/ 3912 h 1036463"/>
                <a:gd name="connsiteX2" fmla="*/ 1532186 w 1547814"/>
                <a:gd name="connsiteY2" fmla="*/ 1034047 h 1036463"/>
                <a:gd name="connsiteX3" fmla="*/ 1547814 w 1547814"/>
                <a:gd name="connsiteY3" fmla="*/ 1036463 h 1036463"/>
                <a:gd name="connsiteX4" fmla="*/ 0 w 1547814"/>
                <a:gd name="connsiteY4" fmla="*/ 1036463 h 1036463"/>
                <a:gd name="connsiteX5" fmla="*/ 0 w 1547814"/>
                <a:gd name="connsiteY5" fmla="*/ 0 h 1036463"/>
                <a:gd name="connsiteX0" fmla="*/ 0 w 1547814"/>
                <a:gd name="connsiteY0" fmla="*/ 0 h 1036463"/>
                <a:gd name="connsiteX1" fmla="*/ 494234 w 1547814"/>
                <a:gd name="connsiteY1" fmla="*/ 7 h 1036463"/>
                <a:gd name="connsiteX2" fmla="*/ 1532186 w 1547814"/>
                <a:gd name="connsiteY2" fmla="*/ 1034047 h 1036463"/>
                <a:gd name="connsiteX3" fmla="*/ 1547814 w 1547814"/>
                <a:gd name="connsiteY3" fmla="*/ 1036463 h 1036463"/>
                <a:gd name="connsiteX4" fmla="*/ 0 w 1547814"/>
                <a:gd name="connsiteY4" fmla="*/ 1036463 h 1036463"/>
                <a:gd name="connsiteX5" fmla="*/ 0 w 1547814"/>
                <a:gd name="connsiteY5" fmla="*/ 0 h 1036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7814" h="1036463">
                  <a:moveTo>
                    <a:pt x="0" y="0"/>
                  </a:moveTo>
                  <a:lnTo>
                    <a:pt x="494234" y="7"/>
                  </a:lnTo>
                  <a:lnTo>
                    <a:pt x="1532186" y="1034047"/>
                  </a:lnTo>
                  <a:lnTo>
                    <a:pt x="1547814" y="1036463"/>
                  </a:lnTo>
                  <a:lnTo>
                    <a:pt x="0" y="1036463"/>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512">
                <a:latin typeface="M05 Text Office" panose="020B0504040000000004" pitchFamily="34" charset="0"/>
              </a:endParaRPr>
            </a:p>
          </p:txBody>
        </p:sp>
        <p:sp>
          <p:nvSpPr>
            <p:cNvPr id="15" name="Rechteck: eine Ecke abgeschnitten 3">
              <a:extLst>
                <a:ext uri="{FF2B5EF4-FFF2-40B4-BE49-F238E27FC236}">
                  <a16:creationId xmlns:a16="http://schemas.microsoft.com/office/drawing/2014/main" id="{FB0BC2A2-E40A-4E39-905D-79ADBDC9833A}"/>
                </a:ext>
              </a:extLst>
            </p:cNvPr>
            <p:cNvSpPr/>
            <p:nvPr userDrawn="1"/>
          </p:nvSpPr>
          <p:spPr>
            <a:xfrm rot="5400000" flipH="1" flipV="1">
              <a:off x="871204" y="431046"/>
              <a:ext cx="320919" cy="214913"/>
            </a:xfrm>
            <a:custGeom>
              <a:avLst/>
              <a:gdLst>
                <a:gd name="connsiteX0" fmla="*/ 0 w 1547814"/>
                <a:gd name="connsiteY0" fmla="*/ 0 h 1036463"/>
                <a:gd name="connsiteX1" fmla="*/ 1029583 w 1547814"/>
                <a:gd name="connsiteY1" fmla="*/ 0 h 1036463"/>
                <a:gd name="connsiteX2" fmla="*/ 1547814 w 1547814"/>
                <a:gd name="connsiteY2" fmla="*/ 518232 h 1036463"/>
                <a:gd name="connsiteX3" fmla="*/ 1547814 w 1547814"/>
                <a:gd name="connsiteY3" fmla="*/ 1036463 h 1036463"/>
                <a:gd name="connsiteX4" fmla="*/ 0 w 1547814"/>
                <a:gd name="connsiteY4" fmla="*/ 1036463 h 1036463"/>
                <a:gd name="connsiteX5" fmla="*/ 0 w 1547814"/>
                <a:gd name="connsiteY5" fmla="*/ 0 h 1036463"/>
                <a:gd name="connsiteX0" fmla="*/ 0 w 1547814"/>
                <a:gd name="connsiteY0" fmla="*/ 0 h 1036463"/>
                <a:gd name="connsiteX1" fmla="*/ 498139 w 1547814"/>
                <a:gd name="connsiteY1" fmla="*/ 3912 h 1036463"/>
                <a:gd name="connsiteX2" fmla="*/ 1547814 w 1547814"/>
                <a:gd name="connsiteY2" fmla="*/ 518232 h 1036463"/>
                <a:gd name="connsiteX3" fmla="*/ 1547814 w 1547814"/>
                <a:gd name="connsiteY3" fmla="*/ 1036463 h 1036463"/>
                <a:gd name="connsiteX4" fmla="*/ 0 w 1547814"/>
                <a:gd name="connsiteY4" fmla="*/ 1036463 h 1036463"/>
                <a:gd name="connsiteX5" fmla="*/ 0 w 1547814"/>
                <a:gd name="connsiteY5" fmla="*/ 0 h 1036463"/>
                <a:gd name="connsiteX0" fmla="*/ 0 w 1547814"/>
                <a:gd name="connsiteY0" fmla="*/ 0 h 1036463"/>
                <a:gd name="connsiteX1" fmla="*/ 498139 w 1547814"/>
                <a:gd name="connsiteY1" fmla="*/ 3912 h 1036463"/>
                <a:gd name="connsiteX2" fmla="*/ 1532186 w 1547814"/>
                <a:gd name="connsiteY2" fmla="*/ 1034047 h 1036463"/>
                <a:gd name="connsiteX3" fmla="*/ 1547814 w 1547814"/>
                <a:gd name="connsiteY3" fmla="*/ 1036463 h 1036463"/>
                <a:gd name="connsiteX4" fmla="*/ 0 w 1547814"/>
                <a:gd name="connsiteY4" fmla="*/ 1036463 h 1036463"/>
                <a:gd name="connsiteX5" fmla="*/ 0 w 1547814"/>
                <a:gd name="connsiteY5" fmla="*/ 0 h 1036463"/>
                <a:gd name="connsiteX0" fmla="*/ 0 w 1547814"/>
                <a:gd name="connsiteY0" fmla="*/ 0 h 1036463"/>
                <a:gd name="connsiteX1" fmla="*/ 494234 w 1547814"/>
                <a:gd name="connsiteY1" fmla="*/ 7 h 1036463"/>
                <a:gd name="connsiteX2" fmla="*/ 1532186 w 1547814"/>
                <a:gd name="connsiteY2" fmla="*/ 1034047 h 1036463"/>
                <a:gd name="connsiteX3" fmla="*/ 1547814 w 1547814"/>
                <a:gd name="connsiteY3" fmla="*/ 1036463 h 1036463"/>
                <a:gd name="connsiteX4" fmla="*/ 0 w 1547814"/>
                <a:gd name="connsiteY4" fmla="*/ 1036463 h 1036463"/>
                <a:gd name="connsiteX5" fmla="*/ 0 w 1547814"/>
                <a:gd name="connsiteY5" fmla="*/ 0 h 1036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7814" h="1036463">
                  <a:moveTo>
                    <a:pt x="0" y="0"/>
                  </a:moveTo>
                  <a:lnTo>
                    <a:pt x="494234" y="7"/>
                  </a:lnTo>
                  <a:lnTo>
                    <a:pt x="1532186" y="1034047"/>
                  </a:lnTo>
                  <a:lnTo>
                    <a:pt x="1547814" y="1036463"/>
                  </a:lnTo>
                  <a:lnTo>
                    <a:pt x="0" y="1036463"/>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512">
                <a:latin typeface="M05 Text Office" panose="020B0504040000000004" pitchFamily="34" charset="0"/>
              </a:endParaRPr>
            </a:p>
          </p:txBody>
        </p:sp>
      </p:grpSp>
      <p:sp>
        <p:nvSpPr>
          <p:cNvPr id="53" name="Foliennummernplatzhalter 52">
            <a:extLst>
              <a:ext uri="{FF2B5EF4-FFF2-40B4-BE49-F238E27FC236}">
                <a16:creationId xmlns:a16="http://schemas.microsoft.com/office/drawing/2014/main" id="{F46AF86A-C60B-4EC1-A145-300A7AB7CE39}"/>
              </a:ext>
            </a:extLst>
          </p:cNvPr>
          <p:cNvSpPr>
            <a:spLocks noGrp="1"/>
          </p:cNvSpPr>
          <p:nvPr>
            <p:ph type="sldNum" sz="quarter" idx="4"/>
          </p:nvPr>
        </p:nvSpPr>
        <p:spPr>
          <a:xfrm>
            <a:off x="10274459" y="6394450"/>
            <a:ext cx="781050" cy="365125"/>
          </a:xfrm>
          <a:prstGeom prst="rect">
            <a:avLst/>
          </a:prstGeom>
        </p:spPr>
        <p:txBody>
          <a:bodyPr vert="horz" lIns="91440" tIns="45720" rIns="91440" bIns="45720" rtlCol="0" anchor="ctr"/>
          <a:lstStyle>
            <a:lvl1pPr algn="r">
              <a:defRPr sz="800">
                <a:solidFill>
                  <a:schemeClr val="tx2"/>
                </a:solidFill>
                <a:latin typeface="M05 Text Office" panose="020B0504040000000004" pitchFamily="34" charset="0"/>
              </a:defRPr>
            </a:lvl1pPr>
          </a:lstStyle>
          <a:p>
            <a:r>
              <a:rPr lang="de-DE"/>
              <a:t>Seite </a:t>
            </a:r>
            <a:fld id="{A8D1AB97-F97B-4190-BD45-5A4F2F283CBD}" type="slidenum">
              <a:rPr lang="de-DE" smtClean="0"/>
              <a:pPr/>
              <a:t>‹Nr.›</a:t>
            </a:fld>
            <a:endParaRPr lang="de-DE"/>
          </a:p>
        </p:txBody>
      </p:sp>
      <p:sp>
        <p:nvSpPr>
          <p:cNvPr id="54" name="Fußzeilenplatzhalter 53">
            <a:extLst>
              <a:ext uri="{FF2B5EF4-FFF2-40B4-BE49-F238E27FC236}">
                <a16:creationId xmlns:a16="http://schemas.microsoft.com/office/drawing/2014/main" id="{C7078BB5-4F88-4B5F-BD04-A16BAA05D2E9}"/>
              </a:ext>
            </a:extLst>
          </p:cNvPr>
          <p:cNvSpPr>
            <a:spLocks noGrp="1"/>
          </p:cNvSpPr>
          <p:nvPr>
            <p:ph type="ftr" sz="quarter" idx="3"/>
          </p:nvPr>
        </p:nvSpPr>
        <p:spPr>
          <a:xfrm>
            <a:off x="330201" y="6394450"/>
            <a:ext cx="8820000" cy="365125"/>
          </a:xfrm>
          <a:prstGeom prst="rect">
            <a:avLst/>
          </a:prstGeom>
        </p:spPr>
        <p:txBody>
          <a:bodyPr vert="horz" lIns="0" tIns="0" rIns="0" bIns="0" rtlCol="0" anchor="ctr"/>
          <a:lstStyle>
            <a:lvl1pPr algn="l">
              <a:defRPr sz="800" cap="all" baseline="0">
                <a:solidFill>
                  <a:schemeClr val="tx1">
                    <a:tint val="75000"/>
                  </a:schemeClr>
                </a:solidFill>
                <a:latin typeface="M05 Text Office" panose="020B0504040000000004" pitchFamily="34" charset="0"/>
              </a:defRPr>
            </a:lvl1pPr>
          </a:lstStyle>
          <a:p>
            <a:r>
              <a:rPr lang="de-DE"/>
              <a:t>27.06.2019 / Styleguide Musterfolien für M05 Präsentationen</a:t>
            </a:r>
          </a:p>
        </p:txBody>
      </p:sp>
      <p:sp>
        <p:nvSpPr>
          <p:cNvPr id="1037" name="Titelplatzhalter 1036">
            <a:extLst>
              <a:ext uri="{FF2B5EF4-FFF2-40B4-BE49-F238E27FC236}">
                <a16:creationId xmlns:a16="http://schemas.microsoft.com/office/drawing/2014/main" id="{49D302E7-BD56-4476-894F-7892CD1541B8}"/>
              </a:ext>
            </a:extLst>
          </p:cNvPr>
          <p:cNvSpPr>
            <a:spLocks noGrp="1"/>
          </p:cNvSpPr>
          <p:nvPr>
            <p:ph type="title"/>
          </p:nvPr>
        </p:nvSpPr>
        <p:spPr>
          <a:xfrm>
            <a:off x="330201" y="550151"/>
            <a:ext cx="10728000" cy="702000"/>
          </a:xfrm>
          <a:prstGeom prst="rect">
            <a:avLst/>
          </a:prstGeom>
        </p:spPr>
        <p:txBody>
          <a:bodyPr vert="horz" lIns="0" tIns="0" rIns="54000" bIns="0" rtlCol="0" anchor="t">
            <a:noAutofit/>
          </a:bodyPr>
          <a:lstStyle/>
          <a:p>
            <a:r>
              <a:rPr lang="de-DE" sz="2800">
                <a:solidFill>
                  <a:schemeClr val="bg2"/>
                </a:solidFill>
              </a:rPr>
              <a:t>ZWEIZEILIGE ÜBERSCHRIFT M05 TEXT BOLD 28 PT IN GROSSBUCHSTABEN IN ROT</a:t>
            </a:r>
          </a:p>
        </p:txBody>
      </p:sp>
      <p:sp>
        <p:nvSpPr>
          <p:cNvPr id="4" name="Rechteck 3">
            <a:extLst>
              <a:ext uri="{FF2B5EF4-FFF2-40B4-BE49-F238E27FC236}">
                <a16:creationId xmlns:a16="http://schemas.microsoft.com/office/drawing/2014/main" id="{52FA2AB1-917F-4ACE-B865-C4FD1BE84CB0}"/>
              </a:ext>
            </a:extLst>
          </p:cNvPr>
          <p:cNvSpPr/>
          <p:nvPr userDrawn="1"/>
        </p:nvSpPr>
        <p:spPr>
          <a:xfrm>
            <a:off x="11635963" y="1080002"/>
            <a:ext cx="556037" cy="57779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05 Text Office" panose="020B0504040000000004" pitchFamily="34" charset="0"/>
            </a:endParaRPr>
          </a:p>
        </p:txBody>
      </p:sp>
      <p:pic>
        <p:nvPicPr>
          <p:cNvPr id="2050" name="D698148C-CA09-43BD-B1C9-3914DFABA756" descr="44114607-2DD6-4C93-9CE1-092E3839FC0E@fritz">
            <a:extLst>
              <a:ext uri="{FF2B5EF4-FFF2-40B4-BE49-F238E27FC236}">
                <a16:creationId xmlns:a16="http://schemas.microsoft.com/office/drawing/2014/main" id="{9EEAA12B-9749-4B94-A057-8D5FE74C2B95}"/>
              </a:ext>
            </a:extLst>
          </p:cNvPr>
          <p:cNvPicPr>
            <a:picLocks noChangeAspect="1" noChangeArrowheads="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11258785" y="550151"/>
            <a:ext cx="754353" cy="70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3987906"/>
      </p:ext>
    </p:extLst>
  </p:cSld>
  <p:clrMap bg1="lt1" tx1="dk1" bg2="lt2" tx2="dk2" accent1="accent1" accent2="accent2" accent3="accent3" accent4="accent4" accent5="accent5" accent6="accent6" hlink="hlink" folHlink="folHlink"/>
  <p:sldLayoutIdLst>
    <p:sldLayoutId id="2147483686" r:id="rId1"/>
    <p:sldLayoutId id="2147483688" r:id="rId2"/>
    <p:sldLayoutId id="2147483691" r:id="rId3"/>
    <p:sldLayoutId id="2147483712" r:id="rId4"/>
    <p:sldLayoutId id="2147483681" r:id="rId5"/>
    <p:sldLayoutId id="2147483676" r:id="rId6"/>
    <p:sldLayoutId id="2147483689" r:id="rId7"/>
    <p:sldLayoutId id="2147483684" r:id="rId8"/>
    <p:sldLayoutId id="2147483687" r:id="rId9"/>
    <p:sldLayoutId id="2147483718" r:id="rId10"/>
    <p:sldLayoutId id="2147483677" r:id="rId11"/>
    <p:sldLayoutId id="2147483696" r:id="rId12"/>
    <p:sldLayoutId id="2147483715" r:id="rId13"/>
    <p:sldLayoutId id="2147483690" r:id="rId14"/>
    <p:sldLayoutId id="2147483724" r:id="rId15"/>
    <p:sldLayoutId id="2147483726" r:id="rId16"/>
    <p:sldLayoutId id="2147483713" r:id="rId17"/>
    <p:sldLayoutId id="2147483716" r:id="rId18"/>
    <p:sldLayoutId id="2147483714" r:id="rId19"/>
    <p:sldLayoutId id="2147483717" r:id="rId20"/>
    <p:sldLayoutId id="2147483719" r:id="rId21"/>
    <p:sldLayoutId id="2147483720" r:id="rId22"/>
    <p:sldLayoutId id="2147483695" r:id="rId23"/>
  </p:sldLayoutIdLst>
  <p:hf hdr="0" dt="0"/>
  <p:txStyles>
    <p:titleStyle>
      <a:lvl1pPr algn="l" defTabSz="914400" rtl="0" eaLnBrk="1" latinLnBrk="0" hangingPunct="1">
        <a:lnSpc>
          <a:spcPct val="90000"/>
        </a:lnSpc>
        <a:spcBef>
          <a:spcPct val="0"/>
        </a:spcBef>
        <a:buNone/>
        <a:defRPr sz="2800" kern="1200" cap="all" baseline="0">
          <a:solidFill>
            <a:schemeClr val="bg2"/>
          </a:solidFill>
          <a:latin typeface="M05 Text Office Bold" panose="020B0804040000000004" pitchFamily="34" charset="0"/>
          <a:ea typeface="+mj-ea"/>
          <a:cs typeface="+mj-cs"/>
        </a:defRPr>
      </a:lvl1pPr>
    </p:titleStyle>
    <p:bodyStyle>
      <a:lvl1pPr marL="228600" indent="-228600" algn="l" defTabSz="914400" rtl="0" eaLnBrk="1" latinLnBrk="0" hangingPunct="1">
        <a:lnSpc>
          <a:spcPct val="90000"/>
        </a:lnSpc>
        <a:spcBef>
          <a:spcPts val="1000"/>
        </a:spcBef>
        <a:buClr>
          <a:schemeClr val="bg2"/>
        </a:buClr>
        <a:buFont typeface="M05 Text BETA" panose="020B0004040000000004" pitchFamily="34" charset="0"/>
        <a:buChar char="&gt;"/>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bg2"/>
        </a:buClr>
        <a:buFont typeface="M05 Text BETA" panose="020B0004040000000004" pitchFamily="34" charset="0"/>
        <a:buChar char="&gt;"/>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bg2"/>
        </a:buClr>
        <a:buFont typeface="M05 Text BETA" panose="020B0004040000000004" pitchFamily="34" charset="0"/>
        <a:buChar char="&gt;"/>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bg2"/>
        </a:buClr>
        <a:buFont typeface="M05 Text BETA" panose="020B0004040000000004" pitchFamily="34" charset="0"/>
        <a:buChar char="&gt;"/>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bg2"/>
        </a:buClr>
        <a:buFont typeface="M05 Text BETA" panose="020B0004040000000004" pitchFamily="34" charset="0"/>
        <a:buChar char="&gt;"/>
        <a:defRPr sz="1200" kern="1200">
          <a:solidFill>
            <a:schemeClr val="tx1"/>
          </a:solidFill>
          <a:latin typeface="M05 Text BETA" panose="020B000404000000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85" userDrawn="1">
          <p15:clr>
            <a:srgbClr val="F26B43"/>
          </p15:clr>
        </p15:guide>
        <p15:guide id="2" pos="211" userDrawn="1">
          <p15:clr>
            <a:srgbClr val="F26B43"/>
          </p15:clr>
        </p15:guide>
        <p15:guide id="3" pos="7333" userDrawn="1">
          <p15:clr>
            <a:srgbClr val="F26B43"/>
          </p15:clr>
        </p15:guide>
        <p15:guide id="4" orient="horz" pos="3974" userDrawn="1">
          <p15:clr>
            <a:srgbClr val="F26B43"/>
          </p15:clr>
        </p15:guide>
        <p15:guide id="5" pos="697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hyperlink" Target="https://www.mainz05.de/getContentAsset/d2ca41ca-9d7f-4046-be20-a1ff6f2cfd23/66cc9516-7a55-417b-9548-be5642e94a58/Tarifgesamtplan_RMV.pdf" TargetMode="External"/><Relationship Id="rId2" Type="http://schemas.openxmlformats.org/officeDocument/2006/relationships/hyperlink" Target="https://www.rnn.info/fileadmin/downloads/Tarifmedien_2023/Wabenplan_2023_A3_quer_WEB.pdf"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 Id="rId5" Type="http://schemas.openxmlformats.org/officeDocument/2006/relationships/image" Target="../media/image11.JP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hyperlink" Target="https://mm-kombi.ride-ticketing.de/app/" TargetMode="External"/><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C57A25B7-7FD8-4489-AB5E-2047BF17A297}"/>
              </a:ext>
            </a:extLst>
          </p:cNvPr>
          <p:cNvSpPr>
            <a:spLocks noGrp="1"/>
          </p:cNvSpPr>
          <p:nvPr>
            <p:ph type="body" sz="quarter" idx="11"/>
          </p:nvPr>
        </p:nvSpPr>
        <p:spPr/>
        <p:txBody>
          <a:bodyPr/>
          <a:lstStyle/>
          <a:p>
            <a:r>
              <a:rPr lang="de-DE" dirty="0"/>
              <a:t>ÖPNV-KombiTicket für</a:t>
            </a:r>
          </a:p>
          <a:p>
            <a:r>
              <a:rPr lang="de-DE" dirty="0"/>
              <a:t>digitale Dauerkarten</a:t>
            </a:r>
          </a:p>
        </p:txBody>
      </p:sp>
      <p:sp>
        <p:nvSpPr>
          <p:cNvPr id="10" name="Textplatzhalter 9">
            <a:extLst>
              <a:ext uri="{FF2B5EF4-FFF2-40B4-BE49-F238E27FC236}">
                <a16:creationId xmlns:a16="http://schemas.microsoft.com/office/drawing/2014/main" id="{357CA8DE-B703-4753-AED0-930A3968763D}"/>
              </a:ext>
            </a:extLst>
          </p:cNvPr>
          <p:cNvSpPr>
            <a:spLocks noGrp="1"/>
          </p:cNvSpPr>
          <p:nvPr>
            <p:ph type="body" sz="quarter" idx="12"/>
          </p:nvPr>
        </p:nvSpPr>
        <p:spPr>
          <a:xfrm>
            <a:off x="4702374" y="5840739"/>
            <a:ext cx="2787252" cy="570946"/>
          </a:xfrm>
        </p:spPr>
        <p:txBody>
          <a:bodyPr/>
          <a:lstStyle/>
          <a:p>
            <a:r>
              <a:rPr lang="de-DE" sz="1600" dirty="0"/>
              <a:t>Saison 2026/2027</a:t>
            </a:r>
          </a:p>
        </p:txBody>
      </p:sp>
    </p:spTree>
    <p:extLst>
      <p:ext uri="{BB962C8B-B14F-4D97-AF65-F5344CB8AC3E}">
        <p14:creationId xmlns:p14="http://schemas.microsoft.com/office/powerpoint/2010/main" val="2961660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74CE3FBA-C5D4-C7D7-8760-7E4B52678C34}"/>
              </a:ext>
            </a:extLst>
          </p:cNvPr>
          <p:cNvSpPr>
            <a:spLocks noGrp="1"/>
          </p:cNvSpPr>
          <p:nvPr>
            <p:ph type="body" sz="quarter" idx="13"/>
          </p:nvPr>
        </p:nvSpPr>
        <p:spPr>
          <a:xfrm>
            <a:off x="330201" y="1620000"/>
            <a:ext cx="10734674" cy="4427537"/>
          </a:xfrm>
        </p:spPr>
        <p:txBody>
          <a:bodyPr/>
          <a:lstStyle/>
          <a:p>
            <a:pPr algn="just">
              <a:lnSpc>
                <a:spcPct val="107000"/>
              </a:lnSpc>
              <a:spcAft>
                <a:spcPts val="800"/>
              </a:spcAft>
            </a:pPr>
            <a:r>
              <a:rPr lang="de-DE" sz="1600" kern="100" dirty="0">
                <a:effectLst/>
                <a:latin typeface="M05 Text Office" panose="020B0504040000000004" pitchFamily="34" charset="0"/>
                <a:ea typeface="Calibri" panose="020F0502020204030204" pitchFamily="34" charset="0"/>
                <a:cs typeface="Times New Roman" panose="02020603050405020304" pitchFamily="18" charset="0"/>
              </a:rPr>
              <a:t>Solltest du deine Eintrittskarte an einen anderen Fan weitergeben wollen, dann kannst du auch dein ÖPNV-KombiTicket an einen anderen Fan übertragen. </a:t>
            </a:r>
          </a:p>
          <a:p>
            <a:pPr algn="just">
              <a:lnSpc>
                <a:spcPct val="107000"/>
              </a:lnSpc>
              <a:spcAft>
                <a:spcPts val="800"/>
              </a:spcAft>
            </a:pPr>
            <a:r>
              <a:rPr lang="de-DE" sz="1600" kern="100" dirty="0">
                <a:effectLst/>
                <a:latin typeface="M05 Text Office" panose="020B0504040000000004" pitchFamily="34" charset="0"/>
                <a:ea typeface="Calibri" panose="020F0502020204030204" pitchFamily="34" charset="0"/>
                <a:cs typeface="Times New Roman" panose="02020603050405020304" pitchFamily="18" charset="0"/>
              </a:rPr>
              <a:t>Dies gilt sowohl für einzelne Spiele deiner Dauerkarte, als auch für die gesamte Dauerkarte.</a:t>
            </a:r>
          </a:p>
          <a:p>
            <a:pPr algn="just">
              <a:lnSpc>
                <a:spcPct val="107000"/>
              </a:lnSpc>
              <a:spcAft>
                <a:spcPts val="800"/>
              </a:spcAft>
            </a:pPr>
            <a:r>
              <a:rPr lang="de-DE" sz="1600" kern="100" dirty="0">
                <a:ea typeface="Calibri" panose="020F0502020204030204" pitchFamily="34" charset="0"/>
                <a:cs typeface="Times New Roman" panose="02020603050405020304" pitchFamily="18" charset="0"/>
              </a:rPr>
              <a:t>Du kannst jedes übertragene KombiTicket vor Beginn des Events wieder zurückholen und auf dich selbst oder eine andere Person übertragen.</a:t>
            </a:r>
          </a:p>
          <a:p>
            <a:pPr algn="just">
              <a:lnSpc>
                <a:spcPct val="107000"/>
              </a:lnSpc>
              <a:spcAft>
                <a:spcPts val="800"/>
              </a:spcAft>
            </a:pPr>
            <a:r>
              <a:rPr lang="de-DE" sz="1600" kern="100" dirty="0">
                <a:effectLst/>
                <a:latin typeface="M05 Text Office" panose="020B0504040000000004" pitchFamily="34" charset="0"/>
                <a:ea typeface="Calibri" panose="020F0502020204030204" pitchFamily="34" charset="0"/>
                <a:cs typeface="Times New Roman" panose="02020603050405020304" pitchFamily="18" charset="0"/>
              </a:rPr>
              <a:t>Wie genau die Übertragung funktioniert zeigen wir dir auf d</a:t>
            </a:r>
            <a:r>
              <a:rPr lang="de-DE" sz="1600" kern="100" dirty="0">
                <a:ea typeface="Calibri" panose="020F0502020204030204" pitchFamily="34" charset="0"/>
                <a:cs typeface="Times New Roman" panose="02020603050405020304" pitchFamily="18" charset="0"/>
              </a:rPr>
              <a:t>en folgenden Seiten.</a:t>
            </a:r>
            <a:endParaRPr lang="de-DE" sz="1600" kern="100" dirty="0">
              <a:effectLst/>
              <a:latin typeface="M05 Text Office" panose="020B0504040000000004" pitchFamily="34" charset="0"/>
              <a:ea typeface="Calibri" panose="020F0502020204030204" pitchFamily="34" charset="0"/>
              <a:cs typeface="Times New Roman" panose="02020603050405020304" pitchFamily="18" charset="0"/>
            </a:endParaRPr>
          </a:p>
        </p:txBody>
      </p:sp>
      <p:sp>
        <p:nvSpPr>
          <p:cNvPr id="3" name="Titel 2">
            <a:extLst>
              <a:ext uri="{FF2B5EF4-FFF2-40B4-BE49-F238E27FC236}">
                <a16:creationId xmlns:a16="http://schemas.microsoft.com/office/drawing/2014/main" id="{86D0CF19-FA47-A313-C560-C25832FC65EA}"/>
              </a:ext>
            </a:extLst>
          </p:cNvPr>
          <p:cNvSpPr>
            <a:spLocks noGrp="1"/>
          </p:cNvSpPr>
          <p:nvPr>
            <p:ph type="title"/>
          </p:nvPr>
        </p:nvSpPr>
        <p:spPr/>
        <p:txBody>
          <a:bodyPr/>
          <a:lstStyle/>
          <a:p>
            <a:r>
              <a:rPr lang="de-DE" dirty="0">
                <a:solidFill>
                  <a:srgbClr val="E30613"/>
                </a:solidFill>
                <a:effectLst/>
                <a:latin typeface="M05 Headline Office Bold" panose="020B0804040000000001" pitchFamily="34" charset="0"/>
                <a:ea typeface="Calibri" panose="020F0502020204030204" pitchFamily="34" charset="0"/>
                <a:cs typeface="Times New Roman" panose="02020603050405020304" pitchFamily="18" charset="0"/>
              </a:rPr>
              <a:t>Übertragung deines </a:t>
            </a:r>
            <a:r>
              <a:rPr lang="de-DE" dirty="0" err="1">
                <a:solidFill>
                  <a:srgbClr val="E30613"/>
                </a:solidFill>
                <a:effectLst/>
                <a:latin typeface="M05 Headline Office Bold" panose="020B0804040000000001" pitchFamily="34" charset="0"/>
                <a:ea typeface="Calibri" panose="020F0502020204030204" pitchFamily="34" charset="0"/>
                <a:cs typeface="Times New Roman" panose="02020603050405020304" pitchFamily="18" charset="0"/>
              </a:rPr>
              <a:t>KombiTickets</a:t>
            </a:r>
            <a:r>
              <a:rPr lang="de-DE" dirty="0">
                <a:solidFill>
                  <a:srgbClr val="E30613"/>
                </a:solidFill>
                <a:effectLst/>
                <a:latin typeface="M05 Headline Office Bold" panose="020B0804040000000001" pitchFamily="34" charset="0"/>
                <a:ea typeface="Calibri" panose="020F0502020204030204" pitchFamily="34" charset="0"/>
                <a:cs typeface="Times New Roman" panose="02020603050405020304" pitchFamily="18" charset="0"/>
              </a:rPr>
              <a:t> an einen anderen Fan</a:t>
            </a:r>
            <a:endParaRPr lang="de-DE" dirty="0"/>
          </a:p>
        </p:txBody>
      </p:sp>
      <p:sp>
        <p:nvSpPr>
          <p:cNvPr id="4" name="Foliennummernplatzhalter 3">
            <a:extLst>
              <a:ext uri="{FF2B5EF4-FFF2-40B4-BE49-F238E27FC236}">
                <a16:creationId xmlns:a16="http://schemas.microsoft.com/office/drawing/2014/main" id="{3878DA61-8F98-0CCE-ABF9-9F0963357FEB}"/>
              </a:ext>
            </a:extLst>
          </p:cNvPr>
          <p:cNvSpPr>
            <a:spLocks noGrp="1"/>
          </p:cNvSpPr>
          <p:nvPr>
            <p:ph type="sldNum" sz="quarter" idx="4"/>
          </p:nvPr>
        </p:nvSpPr>
        <p:spPr/>
        <p:txBody>
          <a:bodyPr/>
          <a:lstStyle/>
          <a:p>
            <a:r>
              <a:rPr lang="de-DE"/>
              <a:t>Seite </a:t>
            </a:r>
            <a:fld id="{A8D1AB97-F97B-4190-BD45-5A4F2F283CBD}" type="slidenum">
              <a:rPr lang="de-DE" smtClean="0"/>
              <a:pPr/>
              <a:t>10</a:t>
            </a:fld>
            <a:endParaRPr lang="de-DE"/>
          </a:p>
        </p:txBody>
      </p:sp>
    </p:spTree>
    <p:extLst>
      <p:ext uri="{BB962C8B-B14F-4D97-AF65-F5344CB8AC3E}">
        <p14:creationId xmlns:p14="http://schemas.microsoft.com/office/powerpoint/2010/main" val="22561725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391C5-D710-1F2A-CE99-2B27B52358BE}"/>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D3A2EA1B-A7DA-A546-9129-153AD1EDEEEE}"/>
              </a:ext>
            </a:extLst>
          </p:cNvPr>
          <p:cNvSpPr>
            <a:spLocks noGrp="1"/>
          </p:cNvSpPr>
          <p:nvPr>
            <p:ph type="body" sz="quarter" idx="13"/>
          </p:nvPr>
        </p:nvSpPr>
        <p:spPr>
          <a:xfrm>
            <a:off x="330201" y="1620000"/>
            <a:ext cx="10734674" cy="4427537"/>
          </a:xfrm>
        </p:spPr>
        <p:txBody>
          <a:bodyPr/>
          <a:lstStyle/>
          <a:p>
            <a:pPr algn="just">
              <a:lnSpc>
                <a:spcPct val="107000"/>
              </a:lnSpc>
              <a:spcAft>
                <a:spcPts val="800"/>
              </a:spcAft>
            </a:pPr>
            <a:r>
              <a:rPr lang="de-DE" sz="1600" kern="100" dirty="0">
                <a:effectLst/>
                <a:latin typeface="M05 Text Office" panose="020B0504040000000004" pitchFamily="34" charset="0"/>
                <a:ea typeface="Calibri" panose="020F0502020204030204" pitchFamily="34" charset="0"/>
                <a:cs typeface="Times New Roman" panose="02020603050405020304" pitchFamily="18" charset="0"/>
              </a:rPr>
              <a:t>Scrolle auf deinem Smartphone nach unten und suche dir das gewünschte Spiel heraus, welches du übertragen möchtest.</a:t>
            </a:r>
          </a:p>
          <a:p>
            <a:pPr algn="just">
              <a:lnSpc>
                <a:spcPct val="107000"/>
              </a:lnSpc>
              <a:spcAft>
                <a:spcPts val="800"/>
              </a:spcAft>
            </a:pPr>
            <a:r>
              <a:rPr lang="de-DE" sz="1600" kern="100" dirty="0">
                <a:effectLst/>
                <a:latin typeface="M05 Text Office" panose="020B0504040000000004" pitchFamily="34" charset="0"/>
                <a:ea typeface="Calibri" panose="020F0502020204030204" pitchFamily="34" charset="0"/>
                <a:cs typeface="Times New Roman" panose="02020603050405020304" pitchFamily="18" charset="0"/>
              </a:rPr>
              <a:t>Klicke nun </a:t>
            </a:r>
            <a:r>
              <a:rPr lang="de-DE" sz="1600" kern="100" dirty="0">
                <a:ea typeface="Calibri" panose="020F0502020204030204" pitchFamily="34" charset="0"/>
                <a:cs typeface="Times New Roman" panose="02020603050405020304" pitchFamily="18" charset="0"/>
              </a:rPr>
              <a:t>unterhalb der jeweiligen Begegnung </a:t>
            </a:r>
            <a:r>
              <a:rPr lang="de-DE" sz="1600" kern="100" dirty="0">
                <a:effectLst/>
                <a:latin typeface="M05 Text Office" panose="020B0504040000000004" pitchFamily="34" charset="0"/>
                <a:ea typeface="Calibri" panose="020F0502020204030204" pitchFamily="34" charset="0"/>
                <a:cs typeface="Times New Roman" panose="02020603050405020304" pitchFamily="18" charset="0"/>
              </a:rPr>
              <a:t>auf „Ticket übertragen“. </a:t>
            </a:r>
          </a:p>
          <a:p>
            <a:pPr algn="just">
              <a:lnSpc>
                <a:spcPct val="107000"/>
              </a:lnSpc>
              <a:spcAft>
                <a:spcPts val="800"/>
              </a:spcAft>
            </a:pPr>
            <a:r>
              <a:rPr lang="de-DE" sz="1600" kern="100" dirty="0">
                <a:effectLst/>
                <a:latin typeface="M05 Text Office" panose="020B0504040000000004" pitchFamily="34" charset="0"/>
                <a:ea typeface="Calibri" panose="020F0502020204030204" pitchFamily="34" charset="0"/>
                <a:cs typeface="Times New Roman" panose="02020603050405020304" pitchFamily="18" charset="0"/>
              </a:rPr>
              <a:t>Anschließend müssen die Daten des neuen Ticketinhabers eingetragen und über einen Klick auf „Ticket übertragen“ bestätigt werden.</a:t>
            </a:r>
          </a:p>
        </p:txBody>
      </p:sp>
      <p:sp>
        <p:nvSpPr>
          <p:cNvPr id="3" name="Titel 2">
            <a:extLst>
              <a:ext uri="{FF2B5EF4-FFF2-40B4-BE49-F238E27FC236}">
                <a16:creationId xmlns:a16="http://schemas.microsoft.com/office/drawing/2014/main" id="{321451D6-2579-1DC4-AE52-A4F73C065C27}"/>
              </a:ext>
            </a:extLst>
          </p:cNvPr>
          <p:cNvSpPr>
            <a:spLocks noGrp="1"/>
          </p:cNvSpPr>
          <p:nvPr>
            <p:ph type="title"/>
          </p:nvPr>
        </p:nvSpPr>
        <p:spPr/>
        <p:txBody>
          <a:bodyPr/>
          <a:lstStyle/>
          <a:p>
            <a:r>
              <a:rPr lang="de-DE" dirty="0">
                <a:solidFill>
                  <a:srgbClr val="E30613"/>
                </a:solidFill>
                <a:effectLst/>
                <a:latin typeface="M05 Headline Office Bold" panose="020B0804040000000001" pitchFamily="34" charset="0"/>
                <a:ea typeface="Calibri" panose="020F0502020204030204" pitchFamily="34" charset="0"/>
                <a:cs typeface="Times New Roman" panose="02020603050405020304" pitchFamily="18" charset="0"/>
              </a:rPr>
              <a:t>Übertragung einzelner Spiele</a:t>
            </a:r>
            <a:endParaRPr lang="de-DE" dirty="0"/>
          </a:p>
        </p:txBody>
      </p:sp>
      <p:sp>
        <p:nvSpPr>
          <p:cNvPr id="4" name="Foliennummernplatzhalter 3">
            <a:extLst>
              <a:ext uri="{FF2B5EF4-FFF2-40B4-BE49-F238E27FC236}">
                <a16:creationId xmlns:a16="http://schemas.microsoft.com/office/drawing/2014/main" id="{060314EB-B269-D5E2-CDAA-83DB9CCB2AC0}"/>
              </a:ext>
            </a:extLst>
          </p:cNvPr>
          <p:cNvSpPr>
            <a:spLocks noGrp="1"/>
          </p:cNvSpPr>
          <p:nvPr>
            <p:ph type="sldNum" sz="quarter" idx="4"/>
          </p:nvPr>
        </p:nvSpPr>
        <p:spPr/>
        <p:txBody>
          <a:bodyPr/>
          <a:lstStyle/>
          <a:p>
            <a:r>
              <a:rPr lang="de-DE"/>
              <a:t>Seite </a:t>
            </a:r>
            <a:fld id="{A8D1AB97-F97B-4190-BD45-5A4F2F283CBD}" type="slidenum">
              <a:rPr lang="de-DE" smtClean="0"/>
              <a:pPr/>
              <a:t>11</a:t>
            </a:fld>
            <a:endParaRPr lang="de-DE"/>
          </a:p>
        </p:txBody>
      </p:sp>
      <p:pic>
        <p:nvPicPr>
          <p:cNvPr id="19" name="Grafik 18">
            <a:extLst>
              <a:ext uri="{FF2B5EF4-FFF2-40B4-BE49-F238E27FC236}">
                <a16:creationId xmlns:a16="http://schemas.microsoft.com/office/drawing/2014/main" id="{D3010296-B159-77D3-5285-8A447342BF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3507" y="3258000"/>
            <a:ext cx="1791522" cy="3600000"/>
          </a:xfrm>
          <a:prstGeom prst="rect">
            <a:avLst/>
          </a:prstGeom>
        </p:spPr>
      </p:pic>
      <p:sp>
        <p:nvSpPr>
          <p:cNvPr id="20" name="Rechteck 19">
            <a:extLst>
              <a:ext uri="{FF2B5EF4-FFF2-40B4-BE49-F238E27FC236}">
                <a16:creationId xmlns:a16="http://schemas.microsoft.com/office/drawing/2014/main" id="{79AC987D-25DD-BF40-83E7-781441554FEF}"/>
              </a:ext>
            </a:extLst>
          </p:cNvPr>
          <p:cNvSpPr/>
          <p:nvPr/>
        </p:nvSpPr>
        <p:spPr>
          <a:xfrm>
            <a:off x="5001491" y="6056127"/>
            <a:ext cx="1392933" cy="314602"/>
          </a:xfrm>
          <a:prstGeom prst="rect">
            <a:avLst/>
          </a:prstGeom>
          <a:noFill/>
          <a:ln w="57150"/>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grpSp>
        <p:nvGrpSpPr>
          <p:cNvPr id="21" name="Gruppieren 20">
            <a:extLst>
              <a:ext uri="{FF2B5EF4-FFF2-40B4-BE49-F238E27FC236}">
                <a16:creationId xmlns:a16="http://schemas.microsoft.com/office/drawing/2014/main" id="{93C4FBC9-4A7B-5052-1978-27A658CF502D}"/>
              </a:ext>
            </a:extLst>
          </p:cNvPr>
          <p:cNvGrpSpPr/>
          <p:nvPr/>
        </p:nvGrpSpPr>
        <p:grpSpPr>
          <a:xfrm>
            <a:off x="7766563" y="3258000"/>
            <a:ext cx="1758652" cy="3600000"/>
            <a:chOff x="6172739" y="2977012"/>
            <a:chExt cx="1758652" cy="3600000"/>
          </a:xfrm>
        </p:grpSpPr>
        <p:pic>
          <p:nvPicPr>
            <p:cNvPr id="22" name="Grafik 21">
              <a:extLst>
                <a:ext uri="{FF2B5EF4-FFF2-40B4-BE49-F238E27FC236}">
                  <a16:creationId xmlns:a16="http://schemas.microsoft.com/office/drawing/2014/main" id="{386BBBE0-5C89-304D-F722-3DE0B4ACF5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2739" y="2977012"/>
              <a:ext cx="1758652" cy="3600000"/>
            </a:xfrm>
            <a:prstGeom prst="rect">
              <a:avLst/>
            </a:prstGeom>
          </p:spPr>
        </p:pic>
        <p:sp>
          <p:nvSpPr>
            <p:cNvPr id="23" name="Rechteck 22">
              <a:extLst>
                <a:ext uri="{FF2B5EF4-FFF2-40B4-BE49-F238E27FC236}">
                  <a16:creationId xmlns:a16="http://schemas.microsoft.com/office/drawing/2014/main" id="{F43AAE49-F08D-6AB9-5FA0-55202DD37EE1}"/>
                </a:ext>
              </a:extLst>
            </p:cNvPr>
            <p:cNvSpPr/>
            <p:nvPr/>
          </p:nvSpPr>
          <p:spPr>
            <a:xfrm>
              <a:off x="6288747" y="4617948"/>
              <a:ext cx="1531278" cy="1471793"/>
            </a:xfrm>
            <a:prstGeom prst="rect">
              <a:avLst/>
            </a:prstGeom>
            <a:noFill/>
            <a:ln w="57150"/>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dirty="0"/>
            </a:p>
          </p:txBody>
        </p:sp>
      </p:grpSp>
    </p:spTree>
    <p:extLst>
      <p:ext uri="{BB962C8B-B14F-4D97-AF65-F5344CB8AC3E}">
        <p14:creationId xmlns:p14="http://schemas.microsoft.com/office/powerpoint/2010/main" val="3902913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F033E-3F10-A291-7A95-83D263539BC8}"/>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5BCC8A8F-AE97-BB1B-452C-666A9DF10249}"/>
              </a:ext>
            </a:extLst>
          </p:cNvPr>
          <p:cNvSpPr>
            <a:spLocks noGrp="1"/>
          </p:cNvSpPr>
          <p:nvPr>
            <p:ph type="body" sz="quarter" idx="13"/>
          </p:nvPr>
        </p:nvSpPr>
        <p:spPr>
          <a:xfrm>
            <a:off x="330201" y="1620000"/>
            <a:ext cx="10734674" cy="4427537"/>
          </a:xfrm>
        </p:spPr>
        <p:txBody>
          <a:bodyPr/>
          <a:lstStyle/>
          <a:p>
            <a:pPr algn="just">
              <a:lnSpc>
                <a:spcPct val="107000"/>
              </a:lnSpc>
              <a:spcAft>
                <a:spcPts val="800"/>
              </a:spcAft>
            </a:pPr>
            <a:r>
              <a:rPr lang="de-DE" sz="1600" kern="100" dirty="0">
                <a:ea typeface="Calibri" panose="020F0502020204030204" pitchFamily="34" charset="0"/>
                <a:cs typeface="Times New Roman" panose="02020603050405020304" pitchFamily="18" charset="0"/>
              </a:rPr>
              <a:t>Klicke ganz oben auf „Alle Tickets übertragen“ und dann auf „Weiter“. </a:t>
            </a:r>
          </a:p>
          <a:p>
            <a:pPr algn="just">
              <a:lnSpc>
                <a:spcPct val="107000"/>
              </a:lnSpc>
              <a:spcAft>
                <a:spcPts val="800"/>
              </a:spcAft>
            </a:pPr>
            <a:r>
              <a:rPr lang="de-DE" sz="1600" kern="100" dirty="0">
                <a:ea typeface="Calibri" panose="020F0502020204030204" pitchFamily="34" charset="0"/>
                <a:cs typeface="Times New Roman" panose="02020603050405020304" pitchFamily="18" charset="0"/>
              </a:rPr>
              <a:t>Anschließend müssen die Daten des neuen Ticketinhabers eingetragen und über einen Klick auf „Ticket übertragen“ bestätigt werden.</a:t>
            </a:r>
            <a:endParaRPr lang="de-DE" sz="1600" kern="100" dirty="0">
              <a:effectLst/>
              <a:latin typeface="M05 Text Office" panose="020B0504040000000004" pitchFamily="34" charset="0"/>
              <a:ea typeface="Calibri" panose="020F0502020204030204" pitchFamily="34" charset="0"/>
              <a:cs typeface="Times New Roman" panose="02020603050405020304" pitchFamily="18" charset="0"/>
            </a:endParaRPr>
          </a:p>
        </p:txBody>
      </p:sp>
      <p:sp>
        <p:nvSpPr>
          <p:cNvPr id="3" name="Titel 2">
            <a:extLst>
              <a:ext uri="{FF2B5EF4-FFF2-40B4-BE49-F238E27FC236}">
                <a16:creationId xmlns:a16="http://schemas.microsoft.com/office/drawing/2014/main" id="{8B8475E7-6952-B4B8-7A0B-6855662B2487}"/>
              </a:ext>
            </a:extLst>
          </p:cNvPr>
          <p:cNvSpPr>
            <a:spLocks noGrp="1"/>
          </p:cNvSpPr>
          <p:nvPr>
            <p:ph type="title"/>
          </p:nvPr>
        </p:nvSpPr>
        <p:spPr/>
        <p:txBody>
          <a:bodyPr/>
          <a:lstStyle/>
          <a:p>
            <a:r>
              <a:rPr lang="de-DE" dirty="0">
                <a:solidFill>
                  <a:srgbClr val="E30613"/>
                </a:solidFill>
                <a:effectLst/>
                <a:latin typeface="M05 Headline Office Bold" panose="020B0804040000000001" pitchFamily="34" charset="0"/>
                <a:ea typeface="Calibri" panose="020F0502020204030204" pitchFamily="34" charset="0"/>
                <a:cs typeface="Times New Roman" panose="02020603050405020304" pitchFamily="18" charset="0"/>
              </a:rPr>
              <a:t>Übertragung </a:t>
            </a:r>
            <a:r>
              <a:rPr lang="de-DE" dirty="0">
                <a:solidFill>
                  <a:srgbClr val="E30613"/>
                </a:solidFill>
                <a:latin typeface="M05 Headline Office Bold" panose="020B0804040000000001" pitchFamily="34" charset="0"/>
                <a:ea typeface="Calibri" panose="020F0502020204030204" pitchFamily="34" charset="0"/>
                <a:cs typeface="Times New Roman" panose="02020603050405020304" pitchFamily="18" charset="0"/>
              </a:rPr>
              <a:t>aller </a:t>
            </a:r>
            <a:r>
              <a:rPr lang="de-DE" dirty="0" err="1">
                <a:solidFill>
                  <a:srgbClr val="E30613"/>
                </a:solidFill>
                <a:latin typeface="M05 Headline Office Bold" panose="020B0804040000000001" pitchFamily="34" charset="0"/>
                <a:ea typeface="Calibri" panose="020F0502020204030204" pitchFamily="34" charset="0"/>
                <a:cs typeface="Times New Roman" panose="02020603050405020304" pitchFamily="18" charset="0"/>
              </a:rPr>
              <a:t>TIckets</a:t>
            </a:r>
            <a:endParaRPr lang="de-DE" dirty="0"/>
          </a:p>
        </p:txBody>
      </p:sp>
      <p:sp>
        <p:nvSpPr>
          <p:cNvPr id="4" name="Foliennummernplatzhalter 3">
            <a:extLst>
              <a:ext uri="{FF2B5EF4-FFF2-40B4-BE49-F238E27FC236}">
                <a16:creationId xmlns:a16="http://schemas.microsoft.com/office/drawing/2014/main" id="{B26FD3DD-D94E-1D1D-D38E-E61562E85FB7}"/>
              </a:ext>
            </a:extLst>
          </p:cNvPr>
          <p:cNvSpPr>
            <a:spLocks noGrp="1"/>
          </p:cNvSpPr>
          <p:nvPr>
            <p:ph type="sldNum" sz="quarter" idx="4"/>
          </p:nvPr>
        </p:nvSpPr>
        <p:spPr/>
        <p:txBody>
          <a:bodyPr/>
          <a:lstStyle/>
          <a:p>
            <a:r>
              <a:rPr lang="de-DE"/>
              <a:t>Seite </a:t>
            </a:r>
            <a:fld id="{A8D1AB97-F97B-4190-BD45-5A4F2F283CBD}" type="slidenum">
              <a:rPr lang="de-DE" smtClean="0"/>
              <a:pPr/>
              <a:t>12</a:t>
            </a:fld>
            <a:endParaRPr lang="de-DE"/>
          </a:p>
        </p:txBody>
      </p:sp>
      <p:pic>
        <p:nvPicPr>
          <p:cNvPr id="7" name="Grafik 6">
            <a:extLst>
              <a:ext uri="{FF2B5EF4-FFF2-40B4-BE49-F238E27FC236}">
                <a16:creationId xmlns:a16="http://schemas.microsoft.com/office/drawing/2014/main" id="{97D52E62-EEE4-680A-D353-368B3870BA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2015" y="2977012"/>
            <a:ext cx="1777709" cy="3600000"/>
          </a:xfrm>
          <a:prstGeom prst="rect">
            <a:avLst/>
          </a:prstGeom>
        </p:spPr>
      </p:pic>
      <p:pic>
        <p:nvPicPr>
          <p:cNvPr id="15" name="Grafik 14">
            <a:extLst>
              <a:ext uri="{FF2B5EF4-FFF2-40B4-BE49-F238E27FC236}">
                <a16:creationId xmlns:a16="http://schemas.microsoft.com/office/drawing/2014/main" id="{A8FD2818-EF7A-031E-6064-41449EEEBB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6890" y="2977012"/>
            <a:ext cx="1758652" cy="3600000"/>
          </a:xfrm>
          <a:prstGeom prst="rect">
            <a:avLst/>
          </a:prstGeom>
        </p:spPr>
      </p:pic>
      <p:sp>
        <p:nvSpPr>
          <p:cNvPr id="16" name="Rechteck 15">
            <a:extLst>
              <a:ext uri="{FF2B5EF4-FFF2-40B4-BE49-F238E27FC236}">
                <a16:creationId xmlns:a16="http://schemas.microsoft.com/office/drawing/2014/main" id="{4964CF44-ADBC-9316-A57F-1AF44CB285F3}"/>
              </a:ext>
            </a:extLst>
          </p:cNvPr>
          <p:cNvSpPr/>
          <p:nvPr/>
        </p:nvSpPr>
        <p:spPr>
          <a:xfrm>
            <a:off x="8182898" y="4617948"/>
            <a:ext cx="1531278" cy="1471793"/>
          </a:xfrm>
          <a:prstGeom prst="rect">
            <a:avLst/>
          </a:prstGeom>
          <a:noFill/>
          <a:ln w="57150"/>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dirty="0"/>
          </a:p>
        </p:txBody>
      </p:sp>
      <p:pic>
        <p:nvPicPr>
          <p:cNvPr id="18" name="Grafik 17">
            <a:extLst>
              <a:ext uri="{FF2B5EF4-FFF2-40B4-BE49-F238E27FC236}">
                <a16:creationId xmlns:a16="http://schemas.microsoft.com/office/drawing/2014/main" id="{D9DE8623-9A97-6935-9DED-E1F0F5ED4BCA}"/>
              </a:ext>
            </a:extLst>
          </p:cNvPr>
          <p:cNvPicPr>
            <a:picLocks noChangeAspect="1"/>
          </p:cNvPicPr>
          <p:nvPr/>
        </p:nvPicPr>
        <p:blipFill>
          <a:blip r:embed="rId4">
            <a:extLst>
              <a:ext uri="{28A0092B-C50C-407E-A947-70E740481C1C}">
                <a14:useLocalDpi xmlns:a14="http://schemas.microsoft.com/office/drawing/2010/main" val="0"/>
              </a:ext>
            </a:extLst>
          </a:blip>
          <a:srcRect r="3007"/>
          <a:stretch>
            <a:fillRect/>
          </a:stretch>
        </p:blipFill>
        <p:spPr>
          <a:xfrm>
            <a:off x="4832082" y="2977012"/>
            <a:ext cx="1724238" cy="3600000"/>
          </a:xfrm>
          <a:prstGeom prst="rect">
            <a:avLst/>
          </a:prstGeom>
        </p:spPr>
      </p:pic>
      <p:sp>
        <p:nvSpPr>
          <p:cNvPr id="9" name="Rechteck 8">
            <a:extLst>
              <a:ext uri="{FF2B5EF4-FFF2-40B4-BE49-F238E27FC236}">
                <a16:creationId xmlns:a16="http://schemas.microsoft.com/office/drawing/2014/main" id="{297714DF-1DD7-CF18-3F40-3E7374E391E7}"/>
              </a:ext>
            </a:extLst>
          </p:cNvPr>
          <p:cNvSpPr/>
          <p:nvPr/>
        </p:nvSpPr>
        <p:spPr>
          <a:xfrm>
            <a:off x="5031962" y="5442444"/>
            <a:ext cx="1323594" cy="296369"/>
          </a:xfrm>
          <a:prstGeom prst="rect">
            <a:avLst/>
          </a:prstGeom>
          <a:noFill/>
          <a:ln w="57150"/>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1" name="Rechteck 10">
            <a:extLst>
              <a:ext uri="{FF2B5EF4-FFF2-40B4-BE49-F238E27FC236}">
                <a16:creationId xmlns:a16="http://schemas.microsoft.com/office/drawing/2014/main" id="{4B509769-1969-99D9-47D2-5D9CA60D960D}"/>
              </a:ext>
            </a:extLst>
          </p:cNvPr>
          <p:cNvSpPr/>
          <p:nvPr/>
        </p:nvSpPr>
        <p:spPr>
          <a:xfrm>
            <a:off x="1947863" y="5329001"/>
            <a:ext cx="1464468" cy="314602"/>
          </a:xfrm>
          <a:prstGeom prst="rect">
            <a:avLst/>
          </a:prstGeom>
          <a:noFill/>
          <a:ln w="57150"/>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Tree>
    <p:extLst>
      <p:ext uri="{BB962C8B-B14F-4D97-AF65-F5344CB8AC3E}">
        <p14:creationId xmlns:p14="http://schemas.microsoft.com/office/powerpoint/2010/main" val="3619686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6101F54-4C04-13BC-EF95-5B5DBE9CF155}"/>
              </a:ext>
            </a:extLst>
          </p:cNvPr>
          <p:cNvSpPr>
            <a:spLocks noGrp="1"/>
          </p:cNvSpPr>
          <p:nvPr>
            <p:ph type="body" sz="quarter" idx="13"/>
          </p:nvPr>
        </p:nvSpPr>
        <p:spPr>
          <a:xfrm>
            <a:off x="330201" y="1620000"/>
            <a:ext cx="10734674" cy="4427537"/>
          </a:xfrm>
        </p:spPr>
        <p:txBody>
          <a:bodyPr/>
          <a:lstStyle/>
          <a:p>
            <a:pPr algn="just">
              <a:lnSpc>
                <a:spcPct val="100000"/>
              </a:lnSpc>
            </a:pPr>
            <a:r>
              <a:rPr lang="de-DE" dirty="0"/>
              <a:t>Wir bieten euch zu den Heimspielen in der MEWA ARENA den Service des </a:t>
            </a:r>
            <a:r>
              <a:rPr lang="de-DE" dirty="0" err="1"/>
              <a:t>KombiTickets</a:t>
            </a:r>
            <a:r>
              <a:rPr lang="de-DE" dirty="0"/>
              <a:t>, das heißt Eintrittskarte ist gleich Fahrschein, in den Gebieten des </a:t>
            </a:r>
            <a:r>
              <a:rPr lang="de-DE" dirty="0">
                <a:hlinkClick r:id="rId2"/>
              </a:rPr>
              <a:t>RNN</a:t>
            </a:r>
            <a:r>
              <a:rPr lang="de-DE" dirty="0"/>
              <a:t> und </a:t>
            </a:r>
            <a:r>
              <a:rPr lang="de-DE" dirty="0">
                <a:hlinkClick r:id="rId3"/>
              </a:rPr>
              <a:t>RMV</a:t>
            </a:r>
            <a:r>
              <a:rPr lang="de-DE" dirty="0"/>
              <a:t> an. </a:t>
            </a:r>
          </a:p>
          <a:p>
            <a:r>
              <a:rPr lang="de-DE" dirty="0"/>
              <a:t>Das </a:t>
            </a:r>
            <a:r>
              <a:rPr lang="de-DE" dirty="0" err="1"/>
              <a:t>KombiTicket</a:t>
            </a:r>
            <a:r>
              <a:rPr lang="de-DE" dirty="0"/>
              <a:t> ist gültig zur Hin- und Rückfahrt im gesamten RNN und RMV. Hin ab 5 Stunden vor Spielbeginn; Rückfahrt bis Betriebsschluss. Das </a:t>
            </a:r>
            <a:r>
              <a:rPr lang="de-DE" dirty="0" err="1"/>
              <a:t>KombiTicket</a:t>
            </a:r>
            <a:r>
              <a:rPr lang="de-DE" dirty="0"/>
              <a:t> ist nur gültig in Verbindung mit einem Lichtbildausweis.</a:t>
            </a:r>
          </a:p>
          <a:p>
            <a:pPr algn="just">
              <a:lnSpc>
                <a:spcPct val="100000"/>
              </a:lnSpc>
            </a:pPr>
            <a:r>
              <a:rPr lang="de-DE" dirty="0"/>
              <a:t>Inhaber einer </a:t>
            </a:r>
            <a:r>
              <a:rPr lang="de-DE" b="1" u="sng" dirty="0"/>
              <a:t>digitalen</a:t>
            </a:r>
            <a:r>
              <a:rPr lang="de-DE" b="1" dirty="0"/>
              <a:t> </a:t>
            </a:r>
            <a:r>
              <a:rPr lang="de-DE" dirty="0"/>
              <a:t>Dauerkarte/11ER Karte können ihr digitales ÖPNV-KombiTicket auf dem Smartphone abrufen.</a:t>
            </a:r>
          </a:p>
          <a:p>
            <a:pPr algn="just">
              <a:lnSpc>
                <a:spcPct val="100000"/>
              </a:lnSpc>
            </a:pPr>
            <a:r>
              <a:rPr lang="de-DE" dirty="0"/>
              <a:t>Der Abruf des </a:t>
            </a:r>
            <a:r>
              <a:rPr lang="de-DE" dirty="0" err="1"/>
              <a:t>KombiTickets</a:t>
            </a:r>
            <a:r>
              <a:rPr lang="de-DE" dirty="0"/>
              <a:t> ist ab Terminierung des jeweiligen Heimspiels bis zum Anpfiff der Partie möglich.</a:t>
            </a:r>
          </a:p>
          <a:p>
            <a:pPr algn="just">
              <a:lnSpc>
                <a:spcPct val="100000"/>
              </a:lnSpc>
            </a:pPr>
            <a:r>
              <a:rPr lang="de-DE" dirty="0"/>
              <a:t>Bis 23:59 Uhr am Vortag des Events kann der/die Nutzer*in des Fahrscheins geändert werden.</a:t>
            </a:r>
          </a:p>
          <a:p>
            <a:pPr algn="just">
              <a:lnSpc>
                <a:spcPct val="100000"/>
              </a:lnSpc>
            </a:pPr>
            <a:r>
              <a:rPr lang="de-DE" dirty="0"/>
              <a:t>Bei mehreren Tickets wird für jede Barcode-Nummer ein eigenes KombiTicket aktiviert.</a:t>
            </a:r>
          </a:p>
          <a:p>
            <a:pPr algn="just"/>
            <a:r>
              <a:rPr lang="de-DE" dirty="0"/>
              <a:t>Inhaber einer </a:t>
            </a:r>
            <a:r>
              <a:rPr lang="de-DE" b="1" u="sng" dirty="0"/>
              <a:t>physischen</a:t>
            </a:r>
            <a:r>
              <a:rPr lang="de-DE" dirty="0"/>
              <a:t> Dauerkarte oder 11ER Karte müssen das KombiTicket </a:t>
            </a:r>
            <a:r>
              <a:rPr lang="de-DE" b="1" dirty="0"/>
              <a:t>nicht</a:t>
            </a:r>
            <a:r>
              <a:rPr lang="de-DE" dirty="0"/>
              <a:t> zusätzlich aktivieren.</a:t>
            </a:r>
          </a:p>
          <a:p>
            <a:pPr marL="0" indent="0" algn="just">
              <a:buNone/>
            </a:pPr>
            <a:endParaRPr lang="de-DE" dirty="0"/>
          </a:p>
        </p:txBody>
      </p:sp>
      <p:sp>
        <p:nvSpPr>
          <p:cNvPr id="3" name="Titel 2">
            <a:extLst>
              <a:ext uri="{FF2B5EF4-FFF2-40B4-BE49-F238E27FC236}">
                <a16:creationId xmlns:a16="http://schemas.microsoft.com/office/drawing/2014/main" id="{8E108486-F38D-4927-7226-0C32EDFD2AFF}"/>
              </a:ext>
            </a:extLst>
          </p:cNvPr>
          <p:cNvSpPr>
            <a:spLocks noGrp="1"/>
          </p:cNvSpPr>
          <p:nvPr>
            <p:ph type="title"/>
          </p:nvPr>
        </p:nvSpPr>
        <p:spPr/>
        <p:txBody>
          <a:bodyPr/>
          <a:lstStyle/>
          <a:p>
            <a:r>
              <a:rPr lang="de-DE" dirty="0"/>
              <a:t>Allgemeine Informationen</a:t>
            </a:r>
          </a:p>
        </p:txBody>
      </p:sp>
      <p:sp>
        <p:nvSpPr>
          <p:cNvPr id="4" name="Foliennummernplatzhalter 3">
            <a:extLst>
              <a:ext uri="{FF2B5EF4-FFF2-40B4-BE49-F238E27FC236}">
                <a16:creationId xmlns:a16="http://schemas.microsoft.com/office/drawing/2014/main" id="{AFB4BD39-672C-ED87-DFA2-854325F7C576}"/>
              </a:ext>
            </a:extLst>
          </p:cNvPr>
          <p:cNvSpPr>
            <a:spLocks noGrp="1"/>
          </p:cNvSpPr>
          <p:nvPr>
            <p:ph type="sldNum" sz="quarter" idx="4"/>
          </p:nvPr>
        </p:nvSpPr>
        <p:spPr/>
        <p:txBody>
          <a:bodyPr/>
          <a:lstStyle/>
          <a:p>
            <a:r>
              <a:rPr lang="de-DE"/>
              <a:t>Seite </a:t>
            </a:r>
            <a:fld id="{A8D1AB97-F97B-4190-BD45-5A4F2F283CBD}" type="slidenum">
              <a:rPr lang="de-DE" smtClean="0"/>
              <a:pPr/>
              <a:t>2</a:t>
            </a:fld>
            <a:endParaRPr lang="de-DE"/>
          </a:p>
        </p:txBody>
      </p:sp>
    </p:spTree>
    <p:extLst>
      <p:ext uri="{BB962C8B-B14F-4D97-AF65-F5344CB8AC3E}">
        <p14:creationId xmlns:p14="http://schemas.microsoft.com/office/powerpoint/2010/main" val="3392164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8F782D5-A01B-EB7F-3D25-1F18C856DAA0}"/>
              </a:ext>
            </a:extLst>
          </p:cNvPr>
          <p:cNvSpPr>
            <a:spLocks noGrp="1"/>
          </p:cNvSpPr>
          <p:nvPr>
            <p:ph type="body" sz="quarter" idx="10"/>
          </p:nvPr>
        </p:nvSpPr>
        <p:spPr>
          <a:xfrm>
            <a:off x="0" y="0"/>
            <a:ext cx="12192000" cy="6857999"/>
          </a:xfrm>
        </p:spPr>
        <p:txBody>
          <a:bodyPr anchor="ctr"/>
          <a:lstStyle/>
          <a:p>
            <a:pPr algn="ctr"/>
            <a:r>
              <a:rPr lang="de-DE" dirty="0"/>
              <a:t>Abruf des digitalen </a:t>
            </a:r>
          </a:p>
          <a:p>
            <a:pPr algn="ctr"/>
            <a:r>
              <a:rPr lang="de-DE" dirty="0"/>
              <a:t>ÖPNV-</a:t>
            </a:r>
            <a:r>
              <a:rPr lang="de-DE" dirty="0" err="1"/>
              <a:t>KombiTickets</a:t>
            </a:r>
            <a:endParaRPr lang="de-DE" dirty="0"/>
          </a:p>
        </p:txBody>
      </p:sp>
    </p:spTree>
    <p:extLst>
      <p:ext uri="{BB962C8B-B14F-4D97-AF65-F5344CB8AC3E}">
        <p14:creationId xmlns:p14="http://schemas.microsoft.com/office/powerpoint/2010/main" val="3380687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7B92EBE3-F282-159A-E6E3-1AA03F1EDE5B}"/>
              </a:ext>
            </a:extLst>
          </p:cNvPr>
          <p:cNvSpPr>
            <a:spLocks noGrp="1"/>
          </p:cNvSpPr>
          <p:nvPr>
            <p:ph type="body" sz="quarter" idx="13"/>
          </p:nvPr>
        </p:nvSpPr>
        <p:spPr>
          <a:xfrm>
            <a:off x="330201" y="1620000"/>
            <a:ext cx="10734674" cy="4427537"/>
          </a:xfrm>
        </p:spPr>
        <p:txBody>
          <a:bodyPr/>
          <a:lstStyle/>
          <a:p>
            <a:pPr algn="just"/>
            <a:r>
              <a:rPr lang="de-DE" sz="1600" kern="100" dirty="0">
                <a:effectLst/>
                <a:ea typeface="Calibri" panose="020F0502020204030204" pitchFamily="34" charset="0"/>
                <a:cs typeface="Times New Roman" panose="02020603050405020304" pitchFamily="18" charset="0"/>
              </a:rPr>
              <a:t>Die Barcode-Nummer besteht aus mehreren Ziffern und beginnt stets mit 442.</a:t>
            </a:r>
          </a:p>
          <a:p>
            <a:pPr algn="just"/>
            <a:r>
              <a:rPr lang="de-DE" sz="1600" kern="100" dirty="0">
                <a:ea typeface="Calibri" panose="020F0502020204030204" pitchFamily="34" charset="0"/>
                <a:cs typeface="Times New Roman" panose="02020603050405020304" pitchFamily="18" charset="0"/>
              </a:rPr>
              <a:t>Auf dem Print@Home-Ticket befindet sie sich in der unteren rechten Ecke des Tickets. </a:t>
            </a:r>
          </a:p>
          <a:p>
            <a:pPr algn="just"/>
            <a:r>
              <a:rPr lang="de-DE" sz="1600" kern="100" dirty="0">
                <a:effectLst/>
                <a:ea typeface="Calibri" panose="020F0502020204030204" pitchFamily="34" charset="0"/>
                <a:cs typeface="Times New Roman" panose="02020603050405020304" pitchFamily="18" charset="0"/>
              </a:rPr>
              <a:t>Auf dem Mobile Ticket (Android) findest du sie unterhalb des QR-Codes.</a:t>
            </a:r>
          </a:p>
          <a:p>
            <a:pPr algn="just"/>
            <a:r>
              <a:rPr lang="de-DE" sz="1600" kern="100" dirty="0">
                <a:ea typeface="Calibri" panose="020F0502020204030204" pitchFamily="34" charset="0"/>
                <a:cs typeface="Times New Roman" panose="02020603050405020304" pitchFamily="18" charset="0"/>
              </a:rPr>
              <a:t>Auf dem Mobile Ticket (iOS) findest du sie </a:t>
            </a:r>
            <a:r>
              <a:rPr lang="de-DE" sz="1600" kern="100" dirty="0">
                <a:effectLst/>
                <a:ea typeface="Calibri" panose="020F0502020204030204" pitchFamily="34" charset="0"/>
                <a:cs typeface="Times New Roman" panose="02020603050405020304" pitchFamily="18" charset="0"/>
              </a:rPr>
              <a:t>aufgrund der NFC-Zutrittsfunktion über Kartendetails (iOS)</a:t>
            </a:r>
          </a:p>
          <a:p>
            <a:pPr marL="0" indent="0" algn="just">
              <a:buNone/>
            </a:pPr>
            <a:r>
              <a:rPr lang="de-DE" sz="1200" b="1" kern="100" dirty="0">
                <a:effectLst/>
                <a:ea typeface="Calibri" panose="020F0502020204030204" pitchFamily="34" charset="0"/>
                <a:cs typeface="Times New Roman" panose="02020603050405020304" pitchFamily="18" charset="0"/>
              </a:rPr>
              <a:t>Beispiel Print@Home-Ticket		Beispiel Mobile Ticket (iOS)			Beispiel Mobile Ticket (Android)</a:t>
            </a:r>
          </a:p>
          <a:p>
            <a:endParaRPr lang="de-DE" dirty="0"/>
          </a:p>
        </p:txBody>
      </p:sp>
      <p:sp>
        <p:nvSpPr>
          <p:cNvPr id="3" name="Titel 2">
            <a:extLst>
              <a:ext uri="{FF2B5EF4-FFF2-40B4-BE49-F238E27FC236}">
                <a16:creationId xmlns:a16="http://schemas.microsoft.com/office/drawing/2014/main" id="{D164A0E6-E31B-8E84-F4A0-A36116E39EA0}"/>
              </a:ext>
            </a:extLst>
          </p:cNvPr>
          <p:cNvSpPr>
            <a:spLocks noGrp="1"/>
          </p:cNvSpPr>
          <p:nvPr>
            <p:ph type="title"/>
          </p:nvPr>
        </p:nvSpPr>
        <p:spPr/>
        <p:txBody>
          <a:bodyPr/>
          <a:lstStyle/>
          <a:p>
            <a:r>
              <a:rPr lang="de-DE" dirty="0"/>
              <a:t>Identifizierung der Barcode-Nummer</a:t>
            </a:r>
          </a:p>
        </p:txBody>
      </p:sp>
      <p:sp>
        <p:nvSpPr>
          <p:cNvPr id="4" name="Foliennummernplatzhalter 3">
            <a:extLst>
              <a:ext uri="{FF2B5EF4-FFF2-40B4-BE49-F238E27FC236}">
                <a16:creationId xmlns:a16="http://schemas.microsoft.com/office/drawing/2014/main" id="{FD432E91-DBD9-05F3-0D69-9BACD2A58E2D}"/>
              </a:ext>
            </a:extLst>
          </p:cNvPr>
          <p:cNvSpPr>
            <a:spLocks noGrp="1"/>
          </p:cNvSpPr>
          <p:nvPr>
            <p:ph type="sldNum" sz="quarter" idx="4"/>
          </p:nvPr>
        </p:nvSpPr>
        <p:spPr/>
        <p:txBody>
          <a:bodyPr/>
          <a:lstStyle/>
          <a:p>
            <a:r>
              <a:rPr lang="de-DE" dirty="0"/>
              <a:t>Seite </a:t>
            </a:r>
            <a:fld id="{A8D1AB97-F97B-4190-BD45-5A4F2F283CBD}" type="slidenum">
              <a:rPr lang="de-DE" smtClean="0"/>
              <a:pPr/>
              <a:t>4</a:t>
            </a:fld>
            <a:endParaRPr lang="de-DE" dirty="0"/>
          </a:p>
        </p:txBody>
      </p:sp>
      <p:grpSp>
        <p:nvGrpSpPr>
          <p:cNvPr id="17" name="Gruppieren 16">
            <a:extLst>
              <a:ext uri="{FF2B5EF4-FFF2-40B4-BE49-F238E27FC236}">
                <a16:creationId xmlns:a16="http://schemas.microsoft.com/office/drawing/2014/main" id="{78077F92-9D78-E4A1-8465-6174BCDB393C}"/>
              </a:ext>
            </a:extLst>
          </p:cNvPr>
          <p:cNvGrpSpPr>
            <a:grpSpLocks noChangeAspect="1"/>
          </p:cNvGrpSpPr>
          <p:nvPr/>
        </p:nvGrpSpPr>
        <p:grpSpPr>
          <a:xfrm>
            <a:off x="457483" y="3247304"/>
            <a:ext cx="2542372" cy="3600000"/>
            <a:chOff x="623251" y="2695074"/>
            <a:chExt cx="2939919" cy="4162926"/>
          </a:xfrm>
        </p:grpSpPr>
        <p:pic>
          <p:nvPicPr>
            <p:cNvPr id="11" name="Grafik 10">
              <a:extLst>
                <a:ext uri="{FF2B5EF4-FFF2-40B4-BE49-F238E27FC236}">
                  <a16:creationId xmlns:a16="http://schemas.microsoft.com/office/drawing/2014/main" id="{EB2E553A-59DF-CABC-E512-93EF3686C74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23251" y="2695074"/>
              <a:ext cx="2939919" cy="4162926"/>
            </a:xfrm>
            <a:prstGeom prst="rect">
              <a:avLst/>
            </a:prstGeom>
          </p:spPr>
        </p:pic>
        <p:sp>
          <p:nvSpPr>
            <p:cNvPr id="16" name="Rechteck 15">
              <a:extLst>
                <a:ext uri="{FF2B5EF4-FFF2-40B4-BE49-F238E27FC236}">
                  <a16:creationId xmlns:a16="http://schemas.microsoft.com/office/drawing/2014/main" id="{0A8BADC9-81C0-2550-1C0E-DBA04D6C1F1D}"/>
                </a:ext>
              </a:extLst>
            </p:cNvPr>
            <p:cNvSpPr/>
            <p:nvPr/>
          </p:nvSpPr>
          <p:spPr>
            <a:xfrm>
              <a:off x="2093211" y="6485262"/>
              <a:ext cx="1123231" cy="372737"/>
            </a:xfrm>
            <a:prstGeom prst="rect">
              <a:avLst/>
            </a:prstGeom>
            <a:noFill/>
            <a:ln w="57150"/>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grpSp>
      <p:grpSp>
        <p:nvGrpSpPr>
          <p:cNvPr id="31" name="Gruppieren 30">
            <a:extLst>
              <a:ext uri="{FF2B5EF4-FFF2-40B4-BE49-F238E27FC236}">
                <a16:creationId xmlns:a16="http://schemas.microsoft.com/office/drawing/2014/main" id="{B9CDEA28-B887-49F8-442B-702FC63D8403}"/>
              </a:ext>
            </a:extLst>
          </p:cNvPr>
          <p:cNvGrpSpPr>
            <a:grpSpLocks noChangeAspect="1"/>
          </p:cNvGrpSpPr>
          <p:nvPr/>
        </p:nvGrpSpPr>
        <p:grpSpPr>
          <a:xfrm>
            <a:off x="4082884" y="3247305"/>
            <a:ext cx="3494590" cy="3600000"/>
            <a:chOff x="4511509" y="328862"/>
            <a:chExt cx="6337962" cy="6529138"/>
          </a:xfrm>
        </p:grpSpPr>
        <p:pic>
          <p:nvPicPr>
            <p:cNvPr id="28" name="Grafik 27">
              <a:extLst>
                <a:ext uri="{FF2B5EF4-FFF2-40B4-BE49-F238E27FC236}">
                  <a16:creationId xmlns:a16="http://schemas.microsoft.com/office/drawing/2014/main" id="{80FBB8B9-3216-F9C4-1EA0-E94D223CD5BB}"/>
                </a:ext>
              </a:extLst>
            </p:cNvPr>
            <p:cNvPicPr>
              <a:picLocks noChangeAspect="1"/>
            </p:cNvPicPr>
            <p:nvPr/>
          </p:nvPicPr>
          <p:blipFill>
            <a:blip r:embed="rId3">
              <a:extLst>
                <a:ext uri="{28A0092B-C50C-407E-A947-70E740481C1C}">
                  <a14:useLocalDpi xmlns:a14="http://schemas.microsoft.com/office/drawing/2010/main" val="0"/>
                </a:ext>
              </a:extLst>
            </a:blip>
            <a:srcRect t="4795"/>
            <a:stretch>
              <a:fillRect/>
            </a:stretch>
          </p:blipFill>
          <p:spPr>
            <a:xfrm>
              <a:off x="4511509" y="328862"/>
              <a:ext cx="3168981" cy="6529138"/>
            </a:xfrm>
            <a:prstGeom prst="rect">
              <a:avLst/>
            </a:prstGeom>
          </p:spPr>
        </p:pic>
        <p:pic>
          <p:nvPicPr>
            <p:cNvPr id="30" name="Grafik 29">
              <a:extLst>
                <a:ext uri="{FF2B5EF4-FFF2-40B4-BE49-F238E27FC236}">
                  <a16:creationId xmlns:a16="http://schemas.microsoft.com/office/drawing/2014/main" id="{C98DAA9D-99A2-990F-C457-1F2E03777DC3}"/>
                </a:ext>
              </a:extLst>
            </p:cNvPr>
            <p:cNvPicPr>
              <a:picLocks noChangeAspect="1"/>
            </p:cNvPicPr>
            <p:nvPr/>
          </p:nvPicPr>
          <p:blipFill>
            <a:blip r:embed="rId4">
              <a:extLst>
                <a:ext uri="{28A0092B-C50C-407E-A947-70E740481C1C}">
                  <a14:useLocalDpi xmlns:a14="http://schemas.microsoft.com/office/drawing/2010/main" val="0"/>
                </a:ext>
              </a:extLst>
            </a:blip>
            <a:srcRect t="4795"/>
            <a:stretch>
              <a:fillRect/>
            </a:stretch>
          </p:blipFill>
          <p:spPr>
            <a:xfrm>
              <a:off x="7680490" y="328862"/>
              <a:ext cx="3168981" cy="6529137"/>
            </a:xfrm>
            <a:prstGeom prst="rect">
              <a:avLst/>
            </a:prstGeom>
          </p:spPr>
        </p:pic>
      </p:grpSp>
      <p:sp>
        <p:nvSpPr>
          <p:cNvPr id="33" name="Rechteck 32">
            <a:extLst>
              <a:ext uri="{FF2B5EF4-FFF2-40B4-BE49-F238E27FC236}">
                <a16:creationId xmlns:a16="http://schemas.microsoft.com/office/drawing/2014/main" id="{B9B3BB22-7E12-B6F6-DC05-1476065B1814}"/>
              </a:ext>
            </a:extLst>
          </p:cNvPr>
          <p:cNvSpPr/>
          <p:nvPr/>
        </p:nvSpPr>
        <p:spPr>
          <a:xfrm>
            <a:off x="5526880" y="3274600"/>
            <a:ext cx="247651" cy="194505"/>
          </a:xfrm>
          <a:prstGeom prst="rect">
            <a:avLst/>
          </a:prstGeom>
          <a:noFill/>
          <a:ln w="57150"/>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35" name="Rechteck 34">
            <a:extLst>
              <a:ext uri="{FF2B5EF4-FFF2-40B4-BE49-F238E27FC236}">
                <a16:creationId xmlns:a16="http://schemas.microsoft.com/office/drawing/2014/main" id="{15F82438-C0D7-7232-A629-3260B4E47470}"/>
              </a:ext>
            </a:extLst>
          </p:cNvPr>
          <p:cNvSpPr/>
          <p:nvPr/>
        </p:nvSpPr>
        <p:spPr>
          <a:xfrm>
            <a:off x="6218154" y="6621880"/>
            <a:ext cx="971343" cy="177800"/>
          </a:xfrm>
          <a:prstGeom prst="rect">
            <a:avLst/>
          </a:prstGeom>
          <a:noFill/>
          <a:ln w="57150"/>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pic>
        <p:nvPicPr>
          <p:cNvPr id="38" name="Grafik 37">
            <a:extLst>
              <a:ext uri="{FF2B5EF4-FFF2-40B4-BE49-F238E27FC236}">
                <a16:creationId xmlns:a16="http://schemas.microsoft.com/office/drawing/2014/main" id="{BE984E28-51F0-9B1E-F64E-E1EA7DEBC7D8}"/>
              </a:ext>
            </a:extLst>
          </p:cNvPr>
          <p:cNvPicPr>
            <a:picLocks noChangeAspect="1"/>
          </p:cNvPicPr>
          <p:nvPr/>
        </p:nvPicPr>
        <p:blipFill>
          <a:blip r:embed="rId5">
            <a:extLst>
              <a:ext uri="{28A0092B-C50C-407E-A947-70E740481C1C}">
                <a14:useLocalDpi xmlns:a14="http://schemas.microsoft.com/office/drawing/2010/main" val="0"/>
              </a:ext>
            </a:extLst>
          </a:blip>
          <a:srcRect t="11819" b="4028"/>
          <a:stretch>
            <a:fillRect/>
          </a:stretch>
        </p:blipFill>
        <p:spPr>
          <a:xfrm>
            <a:off x="8660439" y="3247303"/>
            <a:ext cx="1925867" cy="3600000"/>
          </a:xfrm>
          <a:prstGeom prst="rect">
            <a:avLst/>
          </a:prstGeom>
        </p:spPr>
      </p:pic>
      <p:sp>
        <p:nvSpPr>
          <p:cNvPr id="40" name="Rechteck 39">
            <a:extLst>
              <a:ext uri="{FF2B5EF4-FFF2-40B4-BE49-F238E27FC236}">
                <a16:creationId xmlns:a16="http://schemas.microsoft.com/office/drawing/2014/main" id="{3C8C6E56-DC0B-A4FC-AE16-E9FC5B17B42E}"/>
              </a:ext>
            </a:extLst>
          </p:cNvPr>
          <p:cNvSpPr/>
          <p:nvPr/>
        </p:nvSpPr>
        <p:spPr>
          <a:xfrm>
            <a:off x="9027023" y="6480023"/>
            <a:ext cx="1183777" cy="177800"/>
          </a:xfrm>
          <a:prstGeom prst="rect">
            <a:avLst/>
          </a:prstGeom>
          <a:noFill/>
          <a:ln w="57150"/>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Tree>
    <p:extLst>
      <p:ext uri="{BB962C8B-B14F-4D97-AF65-F5344CB8AC3E}">
        <p14:creationId xmlns:p14="http://schemas.microsoft.com/office/powerpoint/2010/main" val="2832413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219B2B3F-A13C-9706-1C85-91F4E7B6BBEA}"/>
              </a:ext>
            </a:extLst>
          </p:cNvPr>
          <p:cNvPicPr>
            <a:picLocks noChangeAspect="1"/>
          </p:cNvPicPr>
          <p:nvPr/>
        </p:nvPicPr>
        <p:blipFill>
          <a:blip r:embed="rId2"/>
          <a:srcRect b="11786"/>
          <a:stretch>
            <a:fillRect/>
          </a:stretch>
        </p:blipFill>
        <p:spPr>
          <a:xfrm>
            <a:off x="5345452" y="2828713"/>
            <a:ext cx="2442244" cy="3676361"/>
          </a:xfrm>
          <a:prstGeom prst="rect">
            <a:avLst/>
          </a:prstGeom>
        </p:spPr>
      </p:pic>
      <p:pic>
        <p:nvPicPr>
          <p:cNvPr id="6" name="Grafik 5">
            <a:extLst>
              <a:ext uri="{FF2B5EF4-FFF2-40B4-BE49-F238E27FC236}">
                <a16:creationId xmlns:a16="http://schemas.microsoft.com/office/drawing/2014/main" id="{A4B4536B-5189-1EED-3CCF-9059177F4037}"/>
              </a:ext>
            </a:extLst>
          </p:cNvPr>
          <p:cNvPicPr>
            <a:picLocks noChangeAspect="1"/>
          </p:cNvPicPr>
          <p:nvPr/>
        </p:nvPicPr>
        <p:blipFill>
          <a:blip r:embed="rId2"/>
          <a:srcRect b="11786"/>
          <a:stretch>
            <a:fillRect/>
          </a:stretch>
        </p:blipFill>
        <p:spPr>
          <a:xfrm>
            <a:off x="2988009" y="2828713"/>
            <a:ext cx="2442244" cy="3676361"/>
          </a:xfrm>
          <a:prstGeom prst="rect">
            <a:avLst/>
          </a:prstGeom>
        </p:spPr>
      </p:pic>
      <p:sp>
        <p:nvSpPr>
          <p:cNvPr id="2" name="Textplatzhalter 1">
            <a:extLst>
              <a:ext uri="{FF2B5EF4-FFF2-40B4-BE49-F238E27FC236}">
                <a16:creationId xmlns:a16="http://schemas.microsoft.com/office/drawing/2014/main" id="{74CE3FBA-C5D4-C7D7-8760-7E4B52678C34}"/>
              </a:ext>
            </a:extLst>
          </p:cNvPr>
          <p:cNvSpPr>
            <a:spLocks noGrp="1"/>
          </p:cNvSpPr>
          <p:nvPr>
            <p:ph type="body" sz="quarter" idx="13"/>
          </p:nvPr>
        </p:nvSpPr>
        <p:spPr>
          <a:xfrm>
            <a:off x="330201" y="1620000"/>
            <a:ext cx="10734674" cy="4427537"/>
          </a:xfrm>
        </p:spPr>
        <p:txBody>
          <a:bodyPr/>
          <a:lstStyle/>
          <a:p>
            <a:pPr algn="just"/>
            <a:r>
              <a:rPr lang="de-DE" sz="1600" dirty="0">
                <a:effectLst/>
                <a:latin typeface="M05 Text Office" panose="020B0504040000000004" pitchFamily="34" charset="0"/>
                <a:ea typeface="Calibri" panose="020F0502020204030204" pitchFamily="34" charset="0"/>
                <a:cs typeface="Times New Roman" panose="02020603050405020304" pitchFamily="18" charset="0"/>
              </a:rPr>
              <a:t>Gib nun im </a:t>
            </a:r>
            <a:r>
              <a:rPr lang="de-DE" sz="1600" u="sng" dirty="0">
                <a:solidFill>
                  <a:srgbClr val="0563C1"/>
                </a:solidFill>
                <a:ea typeface="Calibri" panose="020F0502020204030204" pitchFamily="34" charset="0"/>
                <a:cs typeface="Times New Roman" panose="02020603050405020304" pitchFamily="18" charset="0"/>
              </a:rPr>
              <a:t>KombiTicket-Portal</a:t>
            </a:r>
            <a:r>
              <a:rPr lang="de-DE" sz="1600" dirty="0">
                <a:effectLst/>
                <a:latin typeface="M05 Text Office" panose="020B0504040000000004" pitchFamily="34" charset="0"/>
                <a:ea typeface="Calibri" panose="020F0502020204030204" pitchFamily="34" charset="0"/>
                <a:cs typeface="Times New Roman" panose="02020603050405020304" pitchFamily="18" charset="0"/>
              </a:rPr>
              <a:t> der Mainzer Mobilität (erreichbar über </a:t>
            </a:r>
            <a:r>
              <a:rPr lang="de-DE" sz="1600" dirty="0">
                <a:effectLst/>
                <a:latin typeface="M05 Text Office" panose="020B0504040000000004" pitchFamily="34" charset="0"/>
                <a:ea typeface="Calibri" panose="020F0502020204030204" pitchFamily="34" charset="0"/>
                <a:cs typeface="Times New Roman" panose="02020603050405020304" pitchFamily="18" charset="0"/>
                <a:hlinkClick r:id="rId3"/>
              </a:rPr>
              <a:t>https://mm-kombi.ride-ticketing.de/app/</a:t>
            </a:r>
            <a:r>
              <a:rPr lang="de-DE" sz="1600" dirty="0">
                <a:effectLst/>
                <a:latin typeface="M05 Text Office" panose="020B0504040000000004" pitchFamily="34" charset="0"/>
                <a:ea typeface="Calibri" panose="020F0502020204030204" pitchFamily="34" charset="0"/>
                <a:cs typeface="Times New Roman" panose="02020603050405020304" pitchFamily="18" charset="0"/>
              </a:rPr>
              <a:t>)</a:t>
            </a:r>
            <a:r>
              <a:rPr lang="de-DE" sz="1600" dirty="0">
                <a:ea typeface="Calibri" panose="020F0502020204030204" pitchFamily="34" charset="0"/>
                <a:cs typeface="Times New Roman" panose="02020603050405020304" pitchFamily="18" charset="0"/>
              </a:rPr>
              <a:t> </a:t>
            </a:r>
            <a:r>
              <a:rPr lang="de-DE" sz="1600" dirty="0">
                <a:effectLst/>
                <a:latin typeface="M05 Text Office" panose="020B0504040000000004" pitchFamily="34" charset="0"/>
                <a:ea typeface="Calibri" panose="020F0502020204030204" pitchFamily="34" charset="0"/>
                <a:cs typeface="Times New Roman" panose="02020603050405020304" pitchFamily="18" charset="0"/>
              </a:rPr>
              <a:t>deine Barcode-Nummer im dafür vorgesehenen Feld ein und klicke anschließend auf „Überprüfen“.</a:t>
            </a:r>
          </a:p>
          <a:p>
            <a:pPr marL="0" indent="0" algn="just">
              <a:buNone/>
            </a:pPr>
            <a:endParaRPr lang="de-DE" sz="1600" dirty="0"/>
          </a:p>
        </p:txBody>
      </p:sp>
      <p:sp>
        <p:nvSpPr>
          <p:cNvPr id="3" name="Titel 2">
            <a:extLst>
              <a:ext uri="{FF2B5EF4-FFF2-40B4-BE49-F238E27FC236}">
                <a16:creationId xmlns:a16="http://schemas.microsoft.com/office/drawing/2014/main" id="{86D0CF19-FA47-A313-C560-C25832FC65EA}"/>
              </a:ext>
            </a:extLst>
          </p:cNvPr>
          <p:cNvSpPr>
            <a:spLocks noGrp="1"/>
          </p:cNvSpPr>
          <p:nvPr>
            <p:ph type="title"/>
          </p:nvPr>
        </p:nvSpPr>
        <p:spPr/>
        <p:txBody>
          <a:bodyPr/>
          <a:lstStyle/>
          <a:p>
            <a:r>
              <a:rPr lang="de-DE" dirty="0">
                <a:solidFill>
                  <a:srgbClr val="E30613"/>
                </a:solidFill>
                <a:effectLst/>
                <a:latin typeface="M05 Headline Office Bold" panose="020B0804040000000001" pitchFamily="34" charset="0"/>
                <a:ea typeface="Calibri" panose="020F0502020204030204" pitchFamily="34" charset="0"/>
                <a:cs typeface="Times New Roman" panose="02020603050405020304" pitchFamily="18" charset="0"/>
              </a:rPr>
              <a:t>Anmeldung im </a:t>
            </a:r>
            <a:r>
              <a:rPr lang="de-DE" dirty="0" err="1">
                <a:solidFill>
                  <a:srgbClr val="E30613"/>
                </a:solidFill>
                <a:effectLst/>
                <a:latin typeface="M05 Headline Office Bold" panose="020B0804040000000001" pitchFamily="34" charset="0"/>
                <a:ea typeface="Calibri" panose="020F0502020204030204" pitchFamily="34" charset="0"/>
                <a:cs typeface="Times New Roman" panose="02020603050405020304" pitchFamily="18" charset="0"/>
              </a:rPr>
              <a:t>KombiTicket</a:t>
            </a:r>
            <a:r>
              <a:rPr lang="de-DE" dirty="0">
                <a:solidFill>
                  <a:srgbClr val="E30613"/>
                </a:solidFill>
                <a:latin typeface="M05 Headline Office Bold" panose="020B0804040000000001" pitchFamily="34" charset="0"/>
                <a:ea typeface="Calibri" panose="020F0502020204030204" pitchFamily="34" charset="0"/>
                <a:cs typeface="Times New Roman" panose="02020603050405020304" pitchFamily="18" charset="0"/>
              </a:rPr>
              <a:t>-</a:t>
            </a:r>
            <a:r>
              <a:rPr lang="de-DE" dirty="0">
                <a:solidFill>
                  <a:srgbClr val="E30613"/>
                </a:solidFill>
                <a:effectLst/>
                <a:latin typeface="M05 Headline Office Bold" panose="020B0804040000000001" pitchFamily="34" charset="0"/>
                <a:ea typeface="Calibri" panose="020F0502020204030204" pitchFamily="34" charset="0"/>
                <a:cs typeface="Times New Roman" panose="02020603050405020304" pitchFamily="18" charset="0"/>
              </a:rPr>
              <a:t>Portal der Mainzer Mobilität</a:t>
            </a:r>
            <a:endParaRPr lang="de-DE" dirty="0"/>
          </a:p>
        </p:txBody>
      </p:sp>
      <p:sp>
        <p:nvSpPr>
          <p:cNvPr id="4" name="Foliennummernplatzhalter 3">
            <a:extLst>
              <a:ext uri="{FF2B5EF4-FFF2-40B4-BE49-F238E27FC236}">
                <a16:creationId xmlns:a16="http://schemas.microsoft.com/office/drawing/2014/main" id="{3878DA61-8F98-0CCE-ABF9-9F0963357FEB}"/>
              </a:ext>
            </a:extLst>
          </p:cNvPr>
          <p:cNvSpPr>
            <a:spLocks noGrp="1"/>
          </p:cNvSpPr>
          <p:nvPr>
            <p:ph type="sldNum" sz="quarter" idx="4"/>
          </p:nvPr>
        </p:nvSpPr>
        <p:spPr/>
        <p:txBody>
          <a:bodyPr/>
          <a:lstStyle/>
          <a:p>
            <a:r>
              <a:rPr lang="de-DE"/>
              <a:t>Seite </a:t>
            </a:r>
            <a:fld id="{A8D1AB97-F97B-4190-BD45-5A4F2F283CBD}" type="slidenum">
              <a:rPr lang="de-DE" smtClean="0"/>
              <a:pPr/>
              <a:t>5</a:t>
            </a:fld>
            <a:endParaRPr lang="de-DE"/>
          </a:p>
        </p:txBody>
      </p:sp>
      <p:sp>
        <p:nvSpPr>
          <p:cNvPr id="7" name="Rechteck 6">
            <a:extLst>
              <a:ext uri="{FF2B5EF4-FFF2-40B4-BE49-F238E27FC236}">
                <a16:creationId xmlns:a16="http://schemas.microsoft.com/office/drawing/2014/main" id="{5D8959C4-D095-4D19-DD65-3D29FDA7C6E9}"/>
              </a:ext>
            </a:extLst>
          </p:cNvPr>
          <p:cNvSpPr/>
          <p:nvPr/>
        </p:nvSpPr>
        <p:spPr>
          <a:xfrm>
            <a:off x="3559967" y="4136989"/>
            <a:ext cx="1271589" cy="375480"/>
          </a:xfrm>
          <a:prstGeom prst="rect">
            <a:avLst/>
          </a:prstGeom>
          <a:noFill/>
          <a:ln w="57150"/>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0" name="Rechteck 9">
            <a:extLst>
              <a:ext uri="{FF2B5EF4-FFF2-40B4-BE49-F238E27FC236}">
                <a16:creationId xmlns:a16="http://schemas.microsoft.com/office/drawing/2014/main" id="{3CA7CAB3-8ADB-4745-E898-475F1E7EDC5B}"/>
              </a:ext>
            </a:extLst>
          </p:cNvPr>
          <p:cNvSpPr/>
          <p:nvPr/>
        </p:nvSpPr>
        <p:spPr>
          <a:xfrm>
            <a:off x="5910264" y="4479153"/>
            <a:ext cx="1278736" cy="269060"/>
          </a:xfrm>
          <a:prstGeom prst="rect">
            <a:avLst/>
          </a:prstGeom>
          <a:noFill/>
          <a:ln w="57150"/>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Tree>
    <p:extLst>
      <p:ext uri="{BB962C8B-B14F-4D97-AF65-F5344CB8AC3E}">
        <p14:creationId xmlns:p14="http://schemas.microsoft.com/office/powerpoint/2010/main" val="737348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B9D1B-0D03-8E1F-C1D9-BE71C72CE288}"/>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3612CDB6-7EAA-A74A-6FAE-7AFFC54E76F4}"/>
              </a:ext>
            </a:extLst>
          </p:cNvPr>
          <p:cNvSpPr>
            <a:spLocks noGrp="1"/>
          </p:cNvSpPr>
          <p:nvPr>
            <p:ph type="body" sz="quarter" idx="13"/>
          </p:nvPr>
        </p:nvSpPr>
        <p:spPr>
          <a:xfrm>
            <a:off x="330201" y="1620000"/>
            <a:ext cx="10734674" cy="4427537"/>
          </a:xfrm>
        </p:spPr>
        <p:txBody>
          <a:bodyPr/>
          <a:lstStyle/>
          <a:p>
            <a:pPr algn="just"/>
            <a:r>
              <a:rPr lang="de-DE" sz="1600" dirty="0">
                <a:cs typeface="Times New Roman" panose="02020603050405020304" pitchFamily="18" charset="0"/>
              </a:rPr>
              <a:t>Für jedes Spiel der Saison liegt ein eigenes ÖPNV-KombiTicket bereit.</a:t>
            </a:r>
          </a:p>
          <a:p>
            <a:pPr algn="just"/>
            <a:r>
              <a:rPr lang="de-DE" sz="1600" dirty="0">
                <a:cs typeface="Times New Roman" panose="02020603050405020304" pitchFamily="18" charset="0"/>
              </a:rPr>
              <a:t>Jedes KombiTicket kann ab Terminierung einzeln aktiviert werden </a:t>
            </a:r>
            <a:r>
              <a:rPr lang="de-DE" sz="1600" b="1" dirty="0">
                <a:cs typeface="Times New Roman" panose="02020603050405020304" pitchFamily="18" charset="0"/>
              </a:rPr>
              <a:t>– oder in einem Schritt für die ganze Saison.</a:t>
            </a:r>
          </a:p>
          <a:p>
            <a:pPr algn="just"/>
            <a:r>
              <a:rPr lang="de-DE" sz="1600" dirty="0">
                <a:cs typeface="Times New Roman" panose="02020603050405020304" pitchFamily="18" charset="0"/>
              </a:rPr>
              <a:t>Mit einem Klick auf „Tickets automatisch aktivieren“ erhältst du nun deinen Fahrschein für die gesamte Saison.</a:t>
            </a:r>
          </a:p>
          <a:p>
            <a:pPr marL="0" indent="0" algn="just">
              <a:buNone/>
            </a:pPr>
            <a:endParaRPr lang="de-DE" sz="1600" dirty="0"/>
          </a:p>
        </p:txBody>
      </p:sp>
      <p:sp>
        <p:nvSpPr>
          <p:cNvPr id="3" name="Titel 2">
            <a:extLst>
              <a:ext uri="{FF2B5EF4-FFF2-40B4-BE49-F238E27FC236}">
                <a16:creationId xmlns:a16="http://schemas.microsoft.com/office/drawing/2014/main" id="{61FA0420-BEC0-BA1E-1658-5B75C9DD9F38}"/>
              </a:ext>
            </a:extLst>
          </p:cNvPr>
          <p:cNvSpPr>
            <a:spLocks noGrp="1"/>
          </p:cNvSpPr>
          <p:nvPr>
            <p:ph type="title"/>
          </p:nvPr>
        </p:nvSpPr>
        <p:spPr/>
        <p:txBody>
          <a:bodyPr/>
          <a:lstStyle/>
          <a:p>
            <a:r>
              <a:rPr lang="de-DE" b="1" dirty="0"/>
              <a:t>Alle Events deiner Dauerkarte auf einen Blick</a:t>
            </a:r>
            <a:endParaRPr lang="de-DE" dirty="0"/>
          </a:p>
        </p:txBody>
      </p:sp>
      <p:sp>
        <p:nvSpPr>
          <p:cNvPr id="4" name="Foliennummernplatzhalter 3">
            <a:extLst>
              <a:ext uri="{FF2B5EF4-FFF2-40B4-BE49-F238E27FC236}">
                <a16:creationId xmlns:a16="http://schemas.microsoft.com/office/drawing/2014/main" id="{EE71FE15-8299-AFE7-6923-EE853054A523}"/>
              </a:ext>
            </a:extLst>
          </p:cNvPr>
          <p:cNvSpPr>
            <a:spLocks noGrp="1"/>
          </p:cNvSpPr>
          <p:nvPr>
            <p:ph type="sldNum" sz="quarter" idx="4"/>
          </p:nvPr>
        </p:nvSpPr>
        <p:spPr/>
        <p:txBody>
          <a:bodyPr/>
          <a:lstStyle/>
          <a:p>
            <a:r>
              <a:rPr lang="de-DE"/>
              <a:t>Seite </a:t>
            </a:r>
            <a:fld id="{A8D1AB97-F97B-4190-BD45-5A4F2F283CBD}" type="slidenum">
              <a:rPr lang="de-DE" smtClean="0"/>
              <a:pPr/>
              <a:t>6</a:t>
            </a:fld>
            <a:endParaRPr lang="de-DE"/>
          </a:p>
        </p:txBody>
      </p:sp>
      <p:pic>
        <p:nvPicPr>
          <p:cNvPr id="6" name="Grafik 5">
            <a:extLst>
              <a:ext uri="{FF2B5EF4-FFF2-40B4-BE49-F238E27FC236}">
                <a16:creationId xmlns:a16="http://schemas.microsoft.com/office/drawing/2014/main" id="{9012E460-6142-A136-EC0B-C9693CE901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13023" y="2977012"/>
            <a:ext cx="1730272" cy="3600000"/>
          </a:xfrm>
          <a:prstGeom prst="rect">
            <a:avLst/>
          </a:prstGeom>
        </p:spPr>
      </p:pic>
      <p:sp>
        <p:nvSpPr>
          <p:cNvPr id="9" name="Rechteck 8">
            <a:extLst>
              <a:ext uri="{FF2B5EF4-FFF2-40B4-BE49-F238E27FC236}">
                <a16:creationId xmlns:a16="http://schemas.microsoft.com/office/drawing/2014/main" id="{7ADE9A54-A354-3B05-C1D0-605CFAA39110}"/>
              </a:ext>
            </a:extLst>
          </p:cNvPr>
          <p:cNvSpPr/>
          <p:nvPr/>
        </p:nvSpPr>
        <p:spPr>
          <a:xfrm>
            <a:off x="4957382" y="4817493"/>
            <a:ext cx="1426425" cy="272715"/>
          </a:xfrm>
          <a:prstGeom prst="rect">
            <a:avLst/>
          </a:prstGeom>
          <a:noFill/>
          <a:ln w="57150"/>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dirty="0"/>
          </a:p>
        </p:txBody>
      </p:sp>
    </p:spTree>
    <p:extLst>
      <p:ext uri="{BB962C8B-B14F-4D97-AF65-F5344CB8AC3E}">
        <p14:creationId xmlns:p14="http://schemas.microsoft.com/office/powerpoint/2010/main" val="1299107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F2FFAD74-D622-BE52-761D-05C80ADEDCCA}"/>
              </a:ext>
            </a:extLst>
          </p:cNvPr>
          <p:cNvSpPr>
            <a:spLocks noGrp="1"/>
          </p:cNvSpPr>
          <p:nvPr>
            <p:ph type="body" sz="quarter" idx="13"/>
          </p:nvPr>
        </p:nvSpPr>
        <p:spPr>
          <a:xfrm>
            <a:off x="330201" y="1620000"/>
            <a:ext cx="10734674" cy="5056574"/>
          </a:xfrm>
        </p:spPr>
        <p:txBody>
          <a:bodyPr/>
          <a:lstStyle/>
          <a:p>
            <a:pPr algn="just"/>
            <a:r>
              <a:rPr lang="de-DE" dirty="0"/>
              <a:t>Mit „Weiter“ startet die Funktion, die dein KombiTicket automatisch aktualisiert.</a:t>
            </a:r>
          </a:p>
          <a:p>
            <a:pPr algn="just"/>
            <a:r>
              <a:rPr lang="de-DE" dirty="0"/>
              <a:t>Im nächsten Schritt gibst du deine Daten (Vorname, Nachname sowie Geburtsdatum) ein und klickst erneut auf „Tickets automatisch aktivieren“). Bitte beachte hierbei, dass die eingegebenen Daten mit dem amtlichen Lichtbildausweis des Nutzers übereinstimmen müssen.</a:t>
            </a:r>
          </a:p>
          <a:p>
            <a:pPr algn="just"/>
            <a:r>
              <a:rPr lang="de-DE" dirty="0"/>
              <a:t>Im Anschluss wird dein KombiTicket für die gesamte Saison erstellt.</a:t>
            </a:r>
          </a:p>
          <a:p>
            <a:pPr algn="just"/>
            <a:endParaRPr lang="de-DE" dirty="0"/>
          </a:p>
          <a:p>
            <a:pPr algn="just"/>
            <a:endParaRPr lang="de-DE" dirty="0"/>
          </a:p>
          <a:p>
            <a:pPr algn="just"/>
            <a:endParaRPr lang="de-DE" dirty="0"/>
          </a:p>
          <a:p>
            <a:pPr algn="just"/>
            <a:endParaRPr lang="de-DE" dirty="0"/>
          </a:p>
          <a:p>
            <a:pPr algn="just"/>
            <a:endParaRPr lang="de-DE" dirty="0"/>
          </a:p>
          <a:p>
            <a:pPr algn="just"/>
            <a:endParaRPr lang="de-DE" dirty="0"/>
          </a:p>
          <a:p>
            <a:pPr algn="just"/>
            <a:endParaRPr lang="de-DE" dirty="0"/>
          </a:p>
          <a:p>
            <a:pPr algn="just"/>
            <a:endParaRPr lang="de-DE" dirty="0"/>
          </a:p>
          <a:p>
            <a:pPr algn="just"/>
            <a:endParaRPr lang="de-DE" dirty="0"/>
          </a:p>
          <a:p>
            <a:pPr marL="0" indent="0" algn="just">
              <a:buNone/>
            </a:pPr>
            <a:endParaRPr lang="de-DE" dirty="0"/>
          </a:p>
          <a:p>
            <a:pPr algn="just"/>
            <a:endParaRPr lang="de-DE" dirty="0"/>
          </a:p>
          <a:p>
            <a:pPr marL="0" indent="0" algn="just">
              <a:buNone/>
            </a:pPr>
            <a:endParaRPr lang="de-DE" dirty="0"/>
          </a:p>
        </p:txBody>
      </p:sp>
      <p:sp>
        <p:nvSpPr>
          <p:cNvPr id="3" name="Titel 2">
            <a:extLst>
              <a:ext uri="{FF2B5EF4-FFF2-40B4-BE49-F238E27FC236}">
                <a16:creationId xmlns:a16="http://schemas.microsoft.com/office/drawing/2014/main" id="{307811D8-61CF-8148-2F0D-207FDCCB1F08}"/>
              </a:ext>
            </a:extLst>
          </p:cNvPr>
          <p:cNvSpPr>
            <a:spLocks noGrp="1"/>
          </p:cNvSpPr>
          <p:nvPr>
            <p:ph type="title"/>
          </p:nvPr>
        </p:nvSpPr>
        <p:spPr/>
        <p:txBody>
          <a:bodyPr/>
          <a:lstStyle/>
          <a:p>
            <a:r>
              <a:rPr lang="de-DE" dirty="0"/>
              <a:t>Tickets automatisch aktivieren – einmal einrichten</a:t>
            </a:r>
          </a:p>
        </p:txBody>
      </p:sp>
      <p:sp>
        <p:nvSpPr>
          <p:cNvPr id="4" name="Foliennummernplatzhalter 3">
            <a:extLst>
              <a:ext uri="{FF2B5EF4-FFF2-40B4-BE49-F238E27FC236}">
                <a16:creationId xmlns:a16="http://schemas.microsoft.com/office/drawing/2014/main" id="{2CC14A62-9AB3-B062-685C-D652F38BAB0E}"/>
              </a:ext>
            </a:extLst>
          </p:cNvPr>
          <p:cNvSpPr>
            <a:spLocks noGrp="1"/>
          </p:cNvSpPr>
          <p:nvPr>
            <p:ph type="sldNum" sz="quarter" idx="4"/>
          </p:nvPr>
        </p:nvSpPr>
        <p:spPr/>
        <p:txBody>
          <a:bodyPr/>
          <a:lstStyle/>
          <a:p>
            <a:r>
              <a:rPr lang="de-DE"/>
              <a:t>Seite </a:t>
            </a:r>
            <a:fld id="{A8D1AB97-F97B-4190-BD45-5A4F2F283CBD}" type="slidenum">
              <a:rPr lang="de-DE" smtClean="0"/>
              <a:pPr/>
              <a:t>7</a:t>
            </a:fld>
            <a:endParaRPr lang="de-DE"/>
          </a:p>
        </p:txBody>
      </p:sp>
      <p:pic>
        <p:nvPicPr>
          <p:cNvPr id="6" name="Grafik 5">
            <a:extLst>
              <a:ext uri="{FF2B5EF4-FFF2-40B4-BE49-F238E27FC236}">
                <a16:creationId xmlns:a16="http://schemas.microsoft.com/office/drawing/2014/main" id="{3DA53D79-7DDC-8AB3-1D04-5C0411806F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23279" y="3258000"/>
            <a:ext cx="1741814" cy="3600000"/>
          </a:xfrm>
          <a:prstGeom prst="rect">
            <a:avLst/>
          </a:prstGeom>
        </p:spPr>
      </p:pic>
      <p:pic>
        <p:nvPicPr>
          <p:cNvPr id="8" name="Grafik 7">
            <a:extLst>
              <a:ext uri="{FF2B5EF4-FFF2-40B4-BE49-F238E27FC236}">
                <a16:creationId xmlns:a16="http://schemas.microsoft.com/office/drawing/2014/main" id="{E0C93E4D-03BC-6135-2896-0C32302D93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3928" y="3258000"/>
            <a:ext cx="1741814" cy="3600000"/>
          </a:xfrm>
          <a:prstGeom prst="rect">
            <a:avLst/>
          </a:prstGeom>
        </p:spPr>
      </p:pic>
      <p:pic>
        <p:nvPicPr>
          <p:cNvPr id="11" name="Grafik 10">
            <a:extLst>
              <a:ext uri="{FF2B5EF4-FFF2-40B4-BE49-F238E27FC236}">
                <a16:creationId xmlns:a16="http://schemas.microsoft.com/office/drawing/2014/main" id="{7DDB2C0F-93C5-30C7-437D-6370F727FA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6768" y="3258000"/>
            <a:ext cx="1739623" cy="3600000"/>
          </a:xfrm>
          <a:prstGeom prst="rect">
            <a:avLst/>
          </a:prstGeom>
        </p:spPr>
      </p:pic>
      <p:sp>
        <p:nvSpPr>
          <p:cNvPr id="13" name="Rechteck 12">
            <a:extLst>
              <a:ext uri="{FF2B5EF4-FFF2-40B4-BE49-F238E27FC236}">
                <a16:creationId xmlns:a16="http://schemas.microsoft.com/office/drawing/2014/main" id="{67DCB0AA-273E-051A-2FB1-5F0D00B5989B}"/>
              </a:ext>
            </a:extLst>
          </p:cNvPr>
          <p:cNvSpPr/>
          <p:nvPr/>
        </p:nvSpPr>
        <p:spPr>
          <a:xfrm>
            <a:off x="1337185" y="5529863"/>
            <a:ext cx="1275206" cy="272715"/>
          </a:xfrm>
          <a:prstGeom prst="rect">
            <a:avLst/>
          </a:prstGeom>
          <a:noFill/>
          <a:ln w="57150"/>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dirty="0"/>
          </a:p>
        </p:txBody>
      </p:sp>
      <p:sp>
        <p:nvSpPr>
          <p:cNvPr id="15" name="Rechteck 14">
            <a:extLst>
              <a:ext uri="{FF2B5EF4-FFF2-40B4-BE49-F238E27FC236}">
                <a16:creationId xmlns:a16="http://schemas.microsoft.com/office/drawing/2014/main" id="{06D1C23A-AF1A-935B-27ED-E6E2341FF446}"/>
              </a:ext>
            </a:extLst>
          </p:cNvPr>
          <p:cNvSpPr/>
          <p:nvPr/>
        </p:nvSpPr>
        <p:spPr>
          <a:xfrm>
            <a:off x="4912677" y="4844481"/>
            <a:ext cx="1519237" cy="1480120"/>
          </a:xfrm>
          <a:prstGeom prst="rect">
            <a:avLst/>
          </a:prstGeom>
          <a:noFill/>
          <a:ln w="57150"/>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dirty="0"/>
          </a:p>
        </p:txBody>
      </p:sp>
    </p:spTree>
    <p:extLst>
      <p:ext uri="{BB962C8B-B14F-4D97-AF65-F5344CB8AC3E}">
        <p14:creationId xmlns:p14="http://schemas.microsoft.com/office/powerpoint/2010/main" val="428451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74CE3FBA-C5D4-C7D7-8760-7E4B52678C34}"/>
              </a:ext>
            </a:extLst>
          </p:cNvPr>
          <p:cNvSpPr>
            <a:spLocks noGrp="1"/>
          </p:cNvSpPr>
          <p:nvPr>
            <p:ph type="body" sz="quarter" idx="13"/>
          </p:nvPr>
        </p:nvSpPr>
        <p:spPr>
          <a:xfrm>
            <a:off x="330201" y="1620000"/>
            <a:ext cx="10734674" cy="5056574"/>
          </a:xfrm>
        </p:spPr>
        <p:txBody>
          <a:bodyPr/>
          <a:lstStyle/>
          <a:p>
            <a:pPr algn="just"/>
            <a:r>
              <a:rPr lang="de-DE" sz="1600" dirty="0">
                <a:ea typeface="Calibri" panose="020F0502020204030204" pitchFamily="34" charset="0"/>
                <a:cs typeface="Times New Roman" panose="02020603050405020304" pitchFamily="18" charset="0"/>
              </a:rPr>
              <a:t>Lade dir nun das KombiTicket in deine Wallet App.</a:t>
            </a:r>
          </a:p>
          <a:p>
            <a:pPr algn="just"/>
            <a:r>
              <a:rPr lang="de-DE" sz="1600" dirty="0">
                <a:ea typeface="Calibri" panose="020F0502020204030204" pitchFamily="34" charset="0"/>
                <a:cs typeface="Times New Roman" panose="02020603050405020304" pitchFamily="18" charset="0"/>
              </a:rPr>
              <a:t>Zum jeweiligen Veranstaltungszeitpunkt wird das KombiTicket automatisch bereitgestellt, es ist </a:t>
            </a:r>
            <a:r>
              <a:rPr lang="de-DE" sz="1600" b="1" dirty="0">
                <a:ea typeface="Calibri" panose="020F0502020204030204" pitchFamily="34" charset="0"/>
                <a:cs typeface="Times New Roman" panose="02020603050405020304" pitchFamily="18" charset="0"/>
              </a:rPr>
              <a:t>kein erneutes Aktivieren nötig.</a:t>
            </a:r>
          </a:p>
          <a:p>
            <a:pPr algn="just"/>
            <a:r>
              <a:rPr lang="de-DE" sz="1600" dirty="0">
                <a:ea typeface="Calibri" panose="020F0502020204030204" pitchFamily="34" charset="0"/>
                <a:cs typeface="Times New Roman" panose="02020603050405020304" pitchFamily="18" charset="0"/>
              </a:rPr>
              <a:t>Der Fahrschein ist zudem im KombiTicket-Portal gespeichert und kann durch Eingabe der Barcode-Nummer jederzeit abgerufen werden (Internetverbindung vorausgesetzt).</a:t>
            </a:r>
          </a:p>
          <a:p>
            <a:pPr marL="0" indent="0" algn="just">
              <a:buNone/>
            </a:pPr>
            <a:endParaRPr lang="de-DE" sz="1600" dirty="0">
              <a:ea typeface="Calibri" panose="020F0502020204030204" pitchFamily="34" charset="0"/>
              <a:cs typeface="Times New Roman" panose="02020603050405020304" pitchFamily="18" charset="0"/>
            </a:endParaRPr>
          </a:p>
        </p:txBody>
      </p:sp>
      <p:sp>
        <p:nvSpPr>
          <p:cNvPr id="3" name="Titel 2">
            <a:extLst>
              <a:ext uri="{FF2B5EF4-FFF2-40B4-BE49-F238E27FC236}">
                <a16:creationId xmlns:a16="http://schemas.microsoft.com/office/drawing/2014/main" id="{86D0CF19-FA47-A313-C560-C25832FC65EA}"/>
              </a:ext>
            </a:extLst>
          </p:cNvPr>
          <p:cNvSpPr>
            <a:spLocks noGrp="1"/>
          </p:cNvSpPr>
          <p:nvPr>
            <p:ph type="title"/>
          </p:nvPr>
        </p:nvSpPr>
        <p:spPr/>
        <p:txBody>
          <a:bodyPr/>
          <a:lstStyle/>
          <a:p>
            <a:r>
              <a:rPr lang="de-DE" dirty="0">
                <a:solidFill>
                  <a:srgbClr val="E30613"/>
                </a:solidFill>
                <a:effectLst/>
                <a:latin typeface="M05 Headline Office Bold" panose="020B0804040000000001" pitchFamily="34" charset="0"/>
                <a:ea typeface="Calibri" panose="020F0502020204030204" pitchFamily="34" charset="0"/>
                <a:cs typeface="Times New Roman" panose="02020603050405020304" pitchFamily="18" charset="0"/>
              </a:rPr>
              <a:t>Ergebnis – Das Wallet-Ticket</a:t>
            </a:r>
            <a:endParaRPr lang="de-DE" dirty="0"/>
          </a:p>
        </p:txBody>
      </p:sp>
      <p:sp>
        <p:nvSpPr>
          <p:cNvPr id="4" name="Foliennummernplatzhalter 3">
            <a:extLst>
              <a:ext uri="{FF2B5EF4-FFF2-40B4-BE49-F238E27FC236}">
                <a16:creationId xmlns:a16="http://schemas.microsoft.com/office/drawing/2014/main" id="{3878DA61-8F98-0CCE-ABF9-9F0963357FEB}"/>
              </a:ext>
            </a:extLst>
          </p:cNvPr>
          <p:cNvSpPr>
            <a:spLocks noGrp="1"/>
          </p:cNvSpPr>
          <p:nvPr>
            <p:ph type="sldNum" sz="quarter" idx="4"/>
          </p:nvPr>
        </p:nvSpPr>
        <p:spPr/>
        <p:txBody>
          <a:bodyPr/>
          <a:lstStyle/>
          <a:p>
            <a:r>
              <a:rPr lang="de-DE"/>
              <a:t>Seite </a:t>
            </a:r>
            <a:fld id="{A8D1AB97-F97B-4190-BD45-5A4F2F283CBD}" type="slidenum">
              <a:rPr lang="de-DE" smtClean="0"/>
              <a:pPr/>
              <a:t>8</a:t>
            </a:fld>
            <a:endParaRPr lang="de-DE"/>
          </a:p>
        </p:txBody>
      </p:sp>
      <p:grpSp>
        <p:nvGrpSpPr>
          <p:cNvPr id="12" name="Gruppieren 11">
            <a:extLst>
              <a:ext uri="{FF2B5EF4-FFF2-40B4-BE49-F238E27FC236}">
                <a16:creationId xmlns:a16="http://schemas.microsoft.com/office/drawing/2014/main" id="{0C3E40B3-F15A-7759-E2B0-B47452216D73}"/>
              </a:ext>
            </a:extLst>
          </p:cNvPr>
          <p:cNvGrpSpPr/>
          <p:nvPr/>
        </p:nvGrpSpPr>
        <p:grpSpPr>
          <a:xfrm>
            <a:off x="4798159" y="3159575"/>
            <a:ext cx="1760000" cy="3600000"/>
            <a:chOff x="7749134" y="3159575"/>
            <a:chExt cx="1760000" cy="3600000"/>
          </a:xfrm>
        </p:grpSpPr>
        <p:pic>
          <p:nvPicPr>
            <p:cNvPr id="13" name="Grafik 12">
              <a:extLst>
                <a:ext uri="{FF2B5EF4-FFF2-40B4-BE49-F238E27FC236}">
                  <a16:creationId xmlns:a16="http://schemas.microsoft.com/office/drawing/2014/main" id="{D9A85591-4EF7-1E66-A403-5ACB9A995A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49134" y="3159575"/>
              <a:ext cx="1760000" cy="3600000"/>
            </a:xfrm>
            <a:prstGeom prst="rect">
              <a:avLst/>
            </a:prstGeom>
          </p:spPr>
        </p:pic>
        <p:sp>
          <p:nvSpPr>
            <p:cNvPr id="14" name="Rechteck 13">
              <a:extLst>
                <a:ext uri="{FF2B5EF4-FFF2-40B4-BE49-F238E27FC236}">
                  <a16:creationId xmlns:a16="http://schemas.microsoft.com/office/drawing/2014/main" id="{BE3067C8-DDF5-07D7-A27F-5D3B4DEC0F6F}"/>
                </a:ext>
              </a:extLst>
            </p:cNvPr>
            <p:cNvSpPr/>
            <p:nvPr/>
          </p:nvSpPr>
          <p:spPr>
            <a:xfrm>
              <a:off x="7899751" y="6064585"/>
              <a:ext cx="1444273" cy="272715"/>
            </a:xfrm>
            <a:prstGeom prst="rect">
              <a:avLst/>
            </a:prstGeom>
            <a:noFill/>
            <a:ln w="57150"/>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dirty="0"/>
            </a:p>
          </p:txBody>
        </p:sp>
      </p:grpSp>
    </p:spTree>
    <p:extLst>
      <p:ext uri="{BB962C8B-B14F-4D97-AF65-F5344CB8AC3E}">
        <p14:creationId xmlns:p14="http://schemas.microsoft.com/office/powerpoint/2010/main" val="23744760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F951C-B07D-9430-0D60-E73B8E5A7A78}"/>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DCF16283-572B-5E0B-30D1-FE80DB3C9AE9}"/>
              </a:ext>
            </a:extLst>
          </p:cNvPr>
          <p:cNvSpPr>
            <a:spLocks noGrp="1"/>
          </p:cNvSpPr>
          <p:nvPr>
            <p:ph type="body" sz="quarter" idx="10"/>
          </p:nvPr>
        </p:nvSpPr>
        <p:spPr>
          <a:xfrm>
            <a:off x="0" y="0"/>
            <a:ext cx="12192000" cy="6857999"/>
          </a:xfrm>
        </p:spPr>
        <p:txBody>
          <a:bodyPr anchor="ctr"/>
          <a:lstStyle/>
          <a:p>
            <a:pPr algn="ctr"/>
            <a:r>
              <a:rPr lang="de-DE" dirty="0"/>
              <a:t>Übertragung des </a:t>
            </a:r>
          </a:p>
          <a:p>
            <a:pPr algn="ctr"/>
            <a:r>
              <a:rPr lang="de-DE" dirty="0"/>
              <a:t>ÖPNV-Kombitickets </a:t>
            </a:r>
          </a:p>
          <a:p>
            <a:pPr algn="ctr"/>
            <a:r>
              <a:rPr lang="de-DE" dirty="0"/>
              <a:t>an einen anderen Fan</a:t>
            </a:r>
          </a:p>
        </p:txBody>
      </p:sp>
    </p:spTree>
    <p:extLst>
      <p:ext uri="{BB962C8B-B14F-4D97-AF65-F5344CB8AC3E}">
        <p14:creationId xmlns:p14="http://schemas.microsoft.com/office/powerpoint/2010/main" val="4259147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6cd991bf-f022-4378-96e7-2c338aeb3f5a"/>
</p:tagLst>
</file>

<file path=ppt/theme/theme1.xml><?xml version="1.0" encoding="utf-8"?>
<a:theme xmlns:a="http://schemas.openxmlformats.org/drawingml/2006/main" name="M05 PPT Master">
  <a:themeElements>
    <a:clrScheme name="M05 Farbtabelle">
      <a:dk1>
        <a:srgbClr val="000000"/>
      </a:dk1>
      <a:lt1>
        <a:srgbClr val="FFFFFF"/>
      </a:lt1>
      <a:dk2>
        <a:srgbClr val="A5A5A5"/>
      </a:dk2>
      <a:lt2>
        <a:srgbClr val="E10019"/>
      </a:lt2>
      <a:accent1>
        <a:srgbClr val="414042"/>
      </a:accent1>
      <a:accent2>
        <a:srgbClr val="E6E7E8"/>
      </a:accent2>
      <a:accent3>
        <a:srgbClr val="BA141A"/>
      </a:accent3>
      <a:accent4>
        <a:srgbClr val="8B0304"/>
      </a:accent4>
      <a:accent5>
        <a:srgbClr val="AA7836"/>
      </a:accent5>
      <a:accent6>
        <a:srgbClr val="061231"/>
      </a:accent6>
      <a:hlink>
        <a:srgbClr val="000000"/>
      </a:hlink>
      <a:folHlink>
        <a:srgbClr val="A5A5A5"/>
      </a:folHlink>
    </a:clrScheme>
    <a:fontScheme name="M05">
      <a:majorFont>
        <a:latin typeface="M05 Text BETA Bold"/>
        <a:ea typeface=""/>
        <a:cs typeface=""/>
      </a:majorFont>
      <a:minorFont>
        <a:latin typeface="M05 Text BET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05 PPT Master.pptx" id="{5462EF04-D8C5-4E63-9244-856C77F4F72F}" vid="{9B5DBF24-2C12-408F-A8B7-527150116317}"/>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Art xmlns="5cdc4f02-0391-4a70-9592-9e62c222eb9a">Vorlage</Art>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64EF84F2B8D84245A7EC0B2E6C196C88" ma:contentTypeVersion="3" ma:contentTypeDescription="Ein neues Dokument erstellen." ma:contentTypeScope="" ma:versionID="06d2d6e692829b3b62cc145a68642d2f">
  <xsd:schema xmlns:xsd="http://www.w3.org/2001/XMLSchema" xmlns:xs="http://www.w3.org/2001/XMLSchema" xmlns:p="http://schemas.microsoft.com/office/2006/metadata/properties" xmlns:ns2="5cdc4f02-0391-4a70-9592-9e62c222eb9a" targetNamespace="http://schemas.microsoft.com/office/2006/metadata/properties" ma:root="true" ma:fieldsID="f6ed4131e7251fc13ba1cc31afaa8a70" ns2:_="">
    <xsd:import namespace="5cdc4f02-0391-4a70-9592-9e62c222eb9a"/>
    <xsd:element name="properties">
      <xsd:complexType>
        <xsd:sequence>
          <xsd:element name="documentManagement">
            <xsd:complexType>
              <xsd:all>
                <xsd:element ref="ns2:Art"/>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dc4f02-0391-4a70-9592-9e62c222eb9a" elementFormDefault="qualified">
    <xsd:import namespace="http://schemas.microsoft.com/office/2006/documentManagement/types"/>
    <xsd:import namespace="http://schemas.microsoft.com/office/infopath/2007/PartnerControls"/>
    <xsd:element name="Art" ma:index="4" ma:displayName="Art" ma:format="Dropdown" ma:internalName="Art" ma:readOnly="false">
      <xsd:simpleType>
        <xsd:restriction base="dms:Choice">
          <xsd:enumeration value="Logo"/>
          <xsd:enumeration value="Vorlag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Inhaltstyp"/>
        <xsd:element ref="dc:title" minOccurs="0" maxOccurs="1" ma:index="3"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BE86CE0-72A4-46DD-8800-E44CBFC32EBE}">
  <ds:schemaRefs>
    <ds:schemaRef ds:uri="http://purl.org/dc/elements/1.1/"/>
    <ds:schemaRef ds:uri="http://purl.org/dc/terms/"/>
    <ds:schemaRef ds:uri="http://schemas.microsoft.com/office/2006/documentManagement/types"/>
    <ds:schemaRef ds:uri="http://schemas.openxmlformats.org/package/2006/metadata/core-properties"/>
    <ds:schemaRef ds:uri="5cdc4f02-0391-4a70-9592-9e62c222eb9a"/>
    <ds:schemaRef ds:uri="http://schemas.microsoft.com/office/2006/metadata/properti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7C231737-2C5B-4E0F-B5C1-AAD392742EF7}">
  <ds:schemaRefs>
    <ds:schemaRef ds:uri="http://schemas.microsoft.com/sharepoint/v3/contenttype/forms"/>
  </ds:schemaRefs>
</ds:datastoreItem>
</file>

<file path=customXml/itemProps3.xml><?xml version="1.0" encoding="utf-8"?>
<ds:datastoreItem xmlns:ds="http://schemas.openxmlformats.org/officeDocument/2006/customXml" ds:itemID="{1AFAE8B7-659B-49A0-BD7D-61DB3DAD92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cdc4f02-0391-4a70-9592-9e62c222eb9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M05 PPT Master</Template>
  <TotalTime>0</TotalTime>
  <Words>654</Words>
  <Application>Microsoft Office PowerPoint</Application>
  <PresentationFormat>Breitbild</PresentationFormat>
  <Paragraphs>67</Paragraphs>
  <Slides>12</Slides>
  <Notes>0</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12</vt:i4>
      </vt:variant>
    </vt:vector>
  </HeadingPairs>
  <TitlesOfParts>
    <vt:vector size="20" baseType="lpstr">
      <vt:lpstr>Arial</vt:lpstr>
      <vt:lpstr>Calibri</vt:lpstr>
      <vt:lpstr>M05 Headline Office Bold</vt:lpstr>
      <vt:lpstr>M05 Text BETA</vt:lpstr>
      <vt:lpstr>M05 Text Office</vt:lpstr>
      <vt:lpstr>M05 Text Office Bold</vt:lpstr>
      <vt:lpstr>Times New Roman</vt:lpstr>
      <vt:lpstr>M05 PPT Master</vt:lpstr>
      <vt:lpstr>PowerPoint-Präsentation</vt:lpstr>
      <vt:lpstr>Allgemeine Informationen</vt:lpstr>
      <vt:lpstr>PowerPoint-Präsentation</vt:lpstr>
      <vt:lpstr>Identifizierung der Barcode-Nummer</vt:lpstr>
      <vt:lpstr>Anmeldung im KombiTicket-Portal der Mainzer Mobilität</vt:lpstr>
      <vt:lpstr>Alle Events deiner Dauerkarte auf einen Blick</vt:lpstr>
      <vt:lpstr>Tickets automatisch aktivieren – einmal einrichten</vt:lpstr>
      <vt:lpstr>Ergebnis – Das Wallet-Ticket</vt:lpstr>
      <vt:lpstr>PowerPoint-Präsentation</vt:lpstr>
      <vt:lpstr>Übertragung deines KombiTickets an einen anderen Fan</vt:lpstr>
      <vt:lpstr>Übertragung einzelner Spiele</vt:lpstr>
      <vt:lpstr>Übertragung aller TIckets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Ullmann, Yannick</dc:creator>
  <cp:lastModifiedBy>Kanders, Fabian</cp:lastModifiedBy>
  <cp:revision>21</cp:revision>
  <dcterms:created xsi:type="dcterms:W3CDTF">2023-08-22T07:03:12Z</dcterms:created>
  <dcterms:modified xsi:type="dcterms:W3CDTF">2026-08-07T10:39:27Z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0x01010064EF84F2B8D84245A7EC0B2E6C196C88</vt:lpwstr>
  </property>
</Properties>
</file>